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4"/>
  </p:sldMasterIdLst>
  <p:notesMasterIdLst>
    <p:notesMasterId r:id="rId49"/>
  </p:notesMasterIdLst>
  <p:handoutMasterIdLst>
    <p:handoutMasterId r:id="rId50"/>
  </p:handoutMasterIdLst>
  <p:sldIdLst>
    <p:sldId id="667" r:id="rId5"/>
    <p:sldId id="673" r:id="rId6"/>
    <p:sldId id="739" r:id="rId7"/>
    <p:sldId id="740" r:id="rId8"/>
    <p:sldId id="741" r:id="rId9"/>
    <p:sldId id="742" r:id="rId10"/>
    <p:sldId id="674" r:id="rId11"/>
    <p:sldId id="664" r:id="rId12"/>
    <p:sldId id="683" r:id="rId13"/>
    <p:sldId id="684" r:id="rId14"/>
    <p:sldId id="681" r:id="rId15"/>
    <p:sldId id="682" r:id="rId16"/>
    <p:sldId id="694" r:id="rId17"/>
    <p:sldId id="686" r:id="rId18"/>
    <p:sldId id="687" r:id="rId19"/>
    <p:sldId id="695" r:id="rId20"/>
    <p:sldId id="696" r:id="rId21"/>
    <p:sldId id="669" r:id="rId22"/>
    <p:sldId id="711" r:id="rId23"/>
    <p:sldId id="712" r:id="rId24"/>
    <p:sldId id="713" r:id="rId25"/>
    <p:sldId id="714" r:id="rId26"/>
    <p:sldId id="688" r:id="rId27"/>
    <p:sldId id="697" r:id="rId28"/>
    <p:sldId id="698" r:id="rId29"/>
    <p:sldId id="692" r:id="rId30"/>
    <p:sldId id="699" r:id="rId31"/>
    <p:sldId id="700" r:id="rId32"/>
    <p:sldId id="689" r:id="rId33"/>
    <p:sldId id="701" r:id="rId34"/>
    <p:sldId id="702" r:id="rId35"/>
    <p:sldId id="703" r:id="rId36"/>
    <p:sldId id="690" r:id="rId37"/>
    <p:sldId id="704" r:id="rId38"/>
    <p:sldId id="705" r:id="rId39"/>
    <p:sldId id="706" r:id="rId40"/>
    <p:sldId id="691" r:id="rId41"/>
    <p:sldId id="707" r:id="rId42"/>
    <p:sldId id="708" r:id="rId43"/>
    <p:sldId id="743" r:id="rId44"/>
    <p:sldId id="744" r:id="rId45"/>
    <p:sldId id="745" r:id="rId46"/>
    <p:sldId id="746" r:id="rId47"/>
    <p:sldId id="68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15B13B0A-EEBE-624E-BE43-8059CB0E21EE}">
          <p14:sldIdLst/>
        </p14:section>
        <p14:section name="Your Presentation" id="{BC5D39D9-9158-D649-839D-B2F6EDD610CD}">
          <p14:sldIdLst/>
        </p14:section>
        <p14:section name="FedGIS 2019" id="{E447D310-242F-2F41-8286-3566BC751418}">
          <p14:sldIdLst>
            <p14:sldId id="667"/>
            <p14:sldId id="673"/>
            <p14:sldId id="739"/>
            <p14:sldId id="740"/>
            <p14:sldId id="741"/>
            <p14:sldId id="742"/>
            <p14:sldId id="674"/>
            <p14:sldId id="664"/>
            <p14:sldId id="683"/>
            <p14:sldId id="684"/>
            <p14:sldId id="681"/>
            <p14:sldId id="682"/>
            <p14:sldId id="694"/>
            <p14:sldId id="686"/>
            <p14:sldId id="687"/>
            <p14:sldId id="695"/>
            <p14:sldId id="696"/>
            <p14:sldId id="669"/>
            <p14:sldId id="711"/>
            <p14:sldId id="712"/>
            <p14:sldId id="713"/>
            <p14:sldId id="714"/>
            <p14:sldId id="688"/>
            <p14:sldId id="697"/>
            <p14:sldId id="698"/>
            <p14:sldId id="692"/>
            <p14:sldId id="699"/>
            <p14:sldId id="700"/>
            <p14:sldId id="689"/>
            <p14:sldId id="701"/>
            <p14:sldId id="702"/>
            <p14:sldId id="703"/>
            <p14:sldId id="690"/>
            <p14:sldId id="704"/>
            <p14:sldId id="705"/>
            <p14:sldId id="706"/>
            <p14:sldId id="691"/>
            <p14:sldId id="707"/>
            <p14:sldId id="708"/>
            <p14:sldId id="743"/>
            <p14:sldId id="744"/>
            <p14:sldId id="745"/>
            <p14:sldId id="746"/>
            <p14:sldId id="685"/>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4163"/>
    <a:srgbClr val="01A8DC"/>
    <a:srgbClr val="00A8DD"/>
    <a:srgbClr val="14213E"/>
    <a:srgbClr val="274990"/>
    <a:srgbClr val="294573"/>
    <a:srgbClr val="3F77C2"/>
    <a:srgbClr val="1D2054"/>
    <a:srgbClr val="0D134A"/>
    <a:srgbClr val="E0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76813-DF62-7447-8E93-7F1945159B9A}" v="6" dt="2018-12-10T22:43:04.399"/>
    <p1510:client id="{04BFBA79-B244-3F43-A571-DA933C78BF1D}" v="4" dt="2018-12-10T22:45:37.7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96" autoAdjust="0"/>
    <p:restoredTop sz="86402" autoAdjust="0"/>
  </p:normalViewPr>
  <p:slideViewPr>
    <p:cSldViewPr snapToGrid="0" snapToObjects="1" showGuides="1">
      <p:cViewPr varScale="1">
        <p:scale>
          <a:sx n="99" d="100"/>
          <a:sy n="99" d="100"/>
        </p:scale>
        <p:origin x="912" y="7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4/25/2019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4/25/2019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G208582 </a:t>
            </a:r>
            <a:r>
              <a:rPr lang="en-US" dirty="0" err="1"/>
              <a:t>FedGIS</a:t>
            </a:r>
            <a:r>
              <a:rPr lang="en-US" dirty="0"/>
              <a:t> Conference 2019 Template for </a:t>
            </a:r>
            <a:r>
              <a:rPr lang="en-US" dirty="0" err="1"/>
              <a:t>Esri</a:t>
            </a:r>
            <a:r>
              <a:rPr lang="en-US" dirty="0"/>
              <a:t> staff</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2778508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a:p>
        </p:txBody>
      </p:sp>
    </p:spTree>
    <p:extLst>
      <p:ext uri="{BB962C8B-B14F-4D97-AF65-F5344CB8AC3E}">
        <p14:creationId xmlns:p14="http://schemas.microsoft.com/office/powerpoint/2010/main" val="3627455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a:p>
        </p:txBody>
      </p:sp>
    </p:spTree>
    <p:extLst>
      <p:ext uri="{BB962C8B-B14F-4D97-AF65-F5344CB8AC3E}">
        <p14:creationId xmlns:p14="http://schemas.microsoft.com/office/powerpoint/2010/main" val="494720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a:p>
        </p:txBody>
      </p:sp>
    </p:spTree>
    <p:extLst>
      <p:ext uri="{BB962C8B-B14F-4D97-AF65-F5344CB8AC3E}">
        <p14:creationId xmlns:p14="http://schemas.microsoft.com/office/powerpoint/2010/main" val="3561809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a:p>
        </p:txBody>
      </p:sp>
    </p:spTree>
    <p:extLst>
      <p:ext uri="{BB962C8B-B14F-4D97-AF65-F5344CB8AC3E}">
        <p14:creationId xmlns:p14="http://schemas.microsoft.com/office/powerpoint/2010/main" val="4152025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a:p>
        </p:txBody>
      </p:sp>
    </p:spTree>
    <p:extLst>
      <p:ext uri="{BB962C8B-B14F-4D97-AF65-F5344CB8AC3E}">
        <p14:creationId xmlns:p14="http://schemas.microsoft.com/office/powerpoint/2010/main" val="905579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a:p>
        </p:txBody>
      </p:sp>
    </p:spTree>
    <p:extLst>
      <p:ext uri="{BB962C8B-B14F-4D97-AF65-F5344CB8AC3E}">
        <p14:creationId xmlns:p14="http://schemas.microsoft.com/office/powerpoint/2010/main" val="1490501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a:p>
        </p:txBody>
      </p:sp>
    </p:spTree>
    <p:extLst>
      <p:ext uri="{BB962C8B-B14F-4D97-AF65-F5344CB8AC3E}">
        <p14:creationId xmlns:p14="http://schemas.microsoft.com/office/powerpoint/2010/main" val="3358472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a:p>
        </p:txBody>
      </p:sp>
    </p:spTree>
    <p:extLst>
      <p:ext uri="{BB962C8B-B14F-4D97-AF65-F5344CB8AC3E}">
        <p14:creationId xmlns:p14="http://schemas.microsoft.com/office/powerpoint/2010/main" val="2925573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a:p>
        </p:txBody>
      </p:sp>
    </p:spTree>
    <p:extLst>
      <p:ext uri="{BB962C8B-B14F-4D97-AF65-F5344CB8AC3E}">
        <p14:creationId xmlns:p14="http://schemas.microsoft.com/office/powerpoint/2010/main" val="373570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a:p>
        </p:txBody>
      </p:sp>
    </p:spTree>
    <p:extLst>
      <p:ext uri="{BB962C8B-B14F-4D97-AF65-F5344CB8AC3E}">
        <p14:creationId xmlns:p14="http://schemas.microsoft.com/office/powerpoint/2010/main" val="75629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a:p>
        </p:txBody>
      </p:sp>
    </p:spTree>
    <p:extLst>
      <p:ext uri="{BB962C8B-B14F-4D97-AF65-F5344CB8AC3E}">
        <p14:creationId xmlns:p14="http://schemas.microsoft.com/office/powerpoint/2010/main" val="642268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a:p>
        </p:txBody>
      </p:sp>
    </p:spTree>
    <p:extLst>
      <p:ext uri="{BB962C8B-B14F-4D97-AF65-F5344CB8AC3E}">
        <p14:creationId xmlns:p14="http://schemas.microsoft.com/office/powerpoint/2010/main" val="2627787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a:p>
        </p:txBody>
      </p:sp>
    </p:spTree>
    <p:extLst>
      <p:ext uri="{BB962C8B-B14F-4D97-AF65-F5344CB8AC3E}">
        <p14:creationId xmlns:p14="http://schemas.microsoft.com/office/powerpoint/2010/main" val="285129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a:p>
        </p:txBody>
      </p:sp>
    </p:spTree>
    <p:extLst>
      <p:ext uri="{BB962C8B-B14F-4D97-AF65-F5344CB8AC3E}">
        <p14:creationId xmlns:p14="http://schemas.microsoft.com/office/powerpoint/2010/main" val="3793921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a:p>
        </p:txBody>
      </p:sp>
    </p:spTree>
    <p:extLst>
      <p:ext uri="{BB962C8B-B14F-4D97-AF65-F5344CB8AC3E}">
        <p14:creationId xmlns:p14="http://schemas.microsoft.com/office/powerpoint/2010/main" val="2717937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a:p>
        </p:txBody>
      </p:sp>
    </p:spTree>
    <p:extLst>
      <p:ext uri="{BB962C8B-B14F-4D97-AF65-F5344CB8AC3E}">
        <p14:creationId xmlns:p14="http://schemas.microsoft.com/office/powerpoint/2010/main" val="61394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a:p>
        </p:txBody>
      </p:sp>
    </p:spTree>
    <p:extLst>
      <p:ext uri="{BB962C8B-B14F-4D97-AF65-F5344CB8AC3E}">
        <p14:creationId xmlns:p14="http://schemas.microsoft.com/office/powerpoint/2010/main" val="1937458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a:p>
        </p:txBody>
      </p:sp>
    </p:spTree>
    <p:extLst>
      <p:ext uri="{BB962C8B-B14F-4D97-AF65-F5344CB8AC3E}">
        <p14:creationId xmlns:p14="http://schemas.microsoft.com/office/powerpoint/2010/main" val="3840232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a:p>
        </p:txBody>
      </p:sp>
    </p:spTree>
    <p:extLst>
      <p:ext uri="{BB962C8B-B14F-4D97-AF65-F5344CB8AC3E}">
        <p14:creationId xmlns:p14="http://schemas.microsoft.com/office/powerpoint/2010/main" val="1130127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645183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1870767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a:p>
        </p:txBody>
      </p:sp>
    </p:spTree>
    <p:extLst>
      <p:ext uri="{BB962C8B-B14F-4D97-AF65-F5344CB8AC3E}">
        <p14:creationId xmlns:p14="http://schemas.microsoft.com/office/powerpoint/2010/main" val="426900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a:p>
        </p:txBody>
      </p:sp>
    </p:spTree>
    <p:extLst>
      <p:ext uri="{BB962C8B-B14F-4D97-AF65-F5344CB8AC3E}">
        <p14:creationId xmlns:p14="http://schemas.microsoft.com/office/powerpoint/2010/main" val="3359515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a:p>
        </p:txBody>
      </p:sp>
    </p:spTree>
    <p:extLst>
      <p:ext uri="{BB962C8B-B14F-4D97-AF65-F5344CB8AC3E}">
        <p14:creationId xmlns:p14="http://schemas.microsoft.com/office/powerpoint/2010/main" val="2195103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a:p>
        </p:txBody>
      </p:sp>
    </p:spTree>
    <p:extLst>
      <p:ext uri="{BB962C8B-B14F-4D97-AF65-F5344CB8AC3E}">
        <p14:creationId xmlns:p14="http://schemas.microsoft.com/office/powerpoint/2010/main" val="1315021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a:p>
        </p:txBody>
      </p:sp>
    </p:spTree>
    <p:extLst>
      <p:ext uri="{BB962C8B-B14F-4D97-AF65-F5344CB8AC3E}">
        <p14:creationId xmlns:p14="http://schemas.microsoft.com/office/powerpoint/2010/main" val="2248798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a:p>
        </p:txBody>
      </p:sp>
    </p:spTree>
    <p:extLst>
      <p:ext uri="{BB962C8B-B14F-4D97-AF65-F5344CB8AC3E}">
        <p14:creationId xmlns:p14="http://schemas.microsoft.com/office/powerpoint/2010/main" val="1490248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a:p>
        </p:txBody>
      </p:sp>
    </p:spTree>
    <p:extLst>
      <p:ext uri="{BB962C8B-B14F-4D97-AF65-F5344CB8AC3E}">
        <p14:creationId xmlns:p14="http://schemas.microsoft.com/office/powerpoint/2010/main" val="799882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a:p>
        </p:txBody>
      </p:sp>
    </p:spTree>
    <p:extLst>
      <p:ext uri="{BB962C8B-B14F-4D97-AF65-F5344CB8AC3E}">
        <p14:creationId xmlns:p14="http://schemas.microsoft.com/office/powerpoint/2010/main" val="157227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a:p>
        </p:txBody>
      </p:sp>
    </p:spTree>
    <p:extLst>
      <p:ext uri="{BB962C8B-B14F-4D97-AF65-F5344CB8AC3E}">
        <p14:creationId xmlns:p14="http://schemas.microsoft.com/office/powerpoint/2010/main" val="27894053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a:p>
        </p:txBody>
      </p:sp>
    </p:spTree>
    <p:extLst>
      <p:ext uri="{BB962C8B-B14F-4D97-AF65-F5344CB8AC3E}">
        <p14:creationId xmlns:p14="http://schemas.microsoft.com/office/powerpoint/2010/main" val="2192398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42</a:t>
            </a:fld>
            <a:endParaRPr lang="en-US"/>
          </a:p>
        </p:txBody>
      </p:sp>
    </p:spTree>
    <p:extLst>
      <p:ext uri="{BB962C8B-B14F-4D97-AF65-F5344CB8AC3E}">
        <p14:creationId xmlns:p14="http://schemas.microsoft.com/office/powerpoint/2010/main" val="2537180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a:p>
        </p:txBody>
      </p:sp>
    </p:spTree>
    <p:extLst>
      <p:ext uri="{BB962C8B-B14F-4D97-AF65-F5344CB8AC3E}">
        <p14:creationId xmlns:p14="http://schemas.microsoft.com/office/powerpoint/2010/main" val="2185046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43</a:t>
            </a:fld>
            <a:endParaRPr lang="en-US"/>
          </a:p>
        </p:txBody>
      </p:sp>
    </p:spTree>
    <p:extLst>
      <p:ext uri="{BB962C8B-B14F-4D97-AF65-F5344CB8AC3E}">
        <p14:creationId xmlns:p14="http://schemas.microsoft.com/office/powerpoint/2010/main" val="2255367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44</a:t>
            </a:fld>
            <a:endParaRPr lang="en-US"/>
          </a:p>
        </p:txBody>
      </p:sp>
    </p:spTree>
    <p:extLst>
      <p:ext uri="{BB962C8B-B14F-4D97-AF65-F5344CB8AC3E}">
        <p14:creationId xmlns:p14="http://schemas.microsoft.com/office/powerpoint/2010/main" val="1574366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a:p>
        </p:txBody>
      </p:sp>
    </p:spTree>
    <p:extLst>
      <p:ext uri="{BB962C8B-B14F-4D97-AF65-F5344CB8AC3E}">
        <p14:creationId xmlns:p14="http://schemas.microsoft.com/office/powerpoint/2010/main" val="130982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a:p>
        </p:txBody>
      </p:sp>
    </p:spTree>
    <p:extLst>
      <p:ext uri="{BB962C8B-B14F-4D97-AF65-F5344CB8AC3E}">
        <p14:creationId xmlns:p14="http://schemas.microsoft.com/office/powerpoint/2010/main" val="105565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a:p>
        </p:txBody>
      </p:sp>
    </p:spTree>
    <p:extLst>
      <p:ext uri="{BB962C8B-B14F-4D97-AF65-F5344CB8AC3E}">
        <p14:creationId xmlns:p14="http://schemas.microsoft.com/office/powerpoint/2010/main" val="338630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a:p>
        </p:txBody>
      </p:sp>
    </p:spTree>
    <p:extLst>
      <p:ext uri="{BB962C8B-B14F-4D97-AF65-F5344CB8AC3E}">
        <p14:creationId xmlns:p14="http://schemas.microsoft.com/office/powerpoint/2010/main" val="3989897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a:p>
        </p:txBody>
      </p:sp>
    </p:spTree>
    <p:extLst>
      <p:ext uri="{BB962C8B-B14F-4D97-AF65-F5344CB8AC3E}">
        <p14:creationId xmlns:p14="http://schemas.microsoft.com/office/powerpoint/2010/main" val="464675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4/25/2019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4/25/2019</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4/25/2019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4/25/2019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4/25/2019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4/25/2019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4/25/2019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4/25/2019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4/25/2019</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4/25/2019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4/25/2019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4/25/2019</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4/25/2019</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4/25/2019</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5.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livingatlas.arcgis.com/en/browse/#s=0" TargetMode="Externa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gif"/><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29.png"/><Relationship Id="rId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hyperlink" Target="https://www.kdnuggets.com/2017/08/python-overtakes-r-leader-analytics-data-science.html" TargetMode="External"/><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gif"/><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25BD33-C85F-6F4F-9D74-ACC281E6B82F}"/>
              </a:ext>
            </a:extLst>
          </p:cNvPr>
          <p:cNvGrpSpPr/>
          <p:nvPr/>
        </p:nvGrpSpPr>
        <p:grpSpPr>
          <a:xfrm>
            <a:off x="-1104" y="-1048"/>
            <a:ext cx="12194208" cy="6859481"/>
            <a:chOff x="-1104" y="-1048"/>
            <a:chExt cx="12194208" cy="6859481"/>
          </a:xfrm>
        </p:grpSpPr>
        <p:sp>
          <p:nvSpPr>
            <p:cNvPr id="9" name="Rectangle 8">
              <a:extLst>
                <a:ext uri="{FF2B5EF4-FFF2-40B4-BE49-F238E27FC236}">
                  <a16:creationId xmlns:a16="http://schemas.microsoft.com/office/drawing/2014/main" id="{CFD8E012-ECE6-794A-856D-CDFC35D48600}"/>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Rectangle 9">
              <a:extLst>
                <a:ext uri="{FF2B5EF4-FFF2-40B4-BE49-F238E27FC236}">
                  <a16:creationId xmlns:a16="http://schemas.microsoft.com/office/drawing/2014/main" id="{6FEE5FE3-EC73-274D-9829-F32A6C061E9F}"/>
                </a:ext>
              </a:extLst>
            </p:cNvPr>
            <p:cNvSpPr/>
            <p:nvPr/>
          </p:nvSpPr>
          <p:spPr bwMode="auto">
            <a:xfrm rot="10800000">
              <a:off x="7577380" y="-1047"/>
              <a:ext cx="4615724" cy="6859480"/>
            </a:xfrm>
            <a:custGeom>
              <a:avLst/>
              <a:gdLst>
                <a:gd name="connsiteX0" fmla="*/ 0 w 1294109"/>
                <a:gd name="connsiteY0" fmla="*/ 0 h 2115519"/>
                <a:gd name="connsiteX1" fmla="*/ 1294109 w 1294109"/>
                <a:gd name="connsiteY1" fmla="*/ 0 h 2115519"/>
                <a:gd name="connsiteX2" fmla="*/ 1294109 w 1294109"/>
                <a:gd name="connsiteY2" fmla="*/ 2115519 h 2115519"/>
                <a:gd name="connsiteX3" fmla="*/ 0 w 1294109"/>
                <a:gd name="connsiteY3" fmla="*/ 2115519 h 2115519"/>
                <a:gd name="connsiteX4" fmla="*/ 0 w 1294109"/>
                <a:gd name="connsiteY4" fmla="*/ 0 h 2115519"/>
                <a:gd name="connsiteX0" fmla="*/ 495945 w 1790054"/>
                <a:gd name="connsiteY0" fmla="*/ 0 h 2115519"/>
                <a:gd name="connsiteX1" fmla="*/ 1790054 w 1790054"/>
                <a:gd name="connsiteY1" fmla="*/ 0 h 2115519"/>
                <a:gd name="connsiteX2" fmla="*/ 1790054 w 1790054"/>
                <a:gd name="connsiteY2" fmla="*/ 2115519 h 2115519"/>
                <a:gd name="connsiteX3" fmla="*/ 0 w 1790054"/>
                <a:gd name="connsiteY3" fmla="*/ 829159 h 2115519"/>
                <a:gd name="connsiteX4" fmla="*/ 495945 w 1790054"/>
                <a:gd name="connsiteY4" fmla="*/ 0 h 2115519"/>
                <a:gd name="connsiteX0" fmla="*/ 495945 w 1790054"/>
                <a:gd name="connsiteY0" fmla="*/ 0 h 2882685"/>
                <a:gd name="connsiteX1" fmla="*/ 1790054 w 1790054"/>
                <a:gd name="connsiteY1" fmla="*/ 0 h 2882685"/>
                <a:gd name="connsiteX2" fmla="*/ 7749 w 1790054"/>
                <a:gd name="connsiteY2" fmla="*/ 2882685 h 2882685"/>
                <a:gd name="connsiteX3" fmla="*/ 0 w 1790054"/>
                <a:gd name="connsiteY3" fmla="*/ 829159 h 2882685"/>
                <a:gd name="connsiteX4" fmla="*/ 495945 w 1790054"/>
                <a:gd name="connsiteY4" fmla="*/ 0 h 2882685"/>
                <a:gd name="connsiteX0" fmla="*/ 495945 w 2812942"/>
                <a:gd name="connsiteY0" fmla="*/ 0 h 2882685"/>
                <a:gd name="connsiteX1" fmla="*/ 2812942 w 2812942"/>
                <a:gd name="connsiteY1" fmla="*/ 0 h 2882685"/>
                <a:gd name="connsiteX2" fmla="*/ 7749 w 2812942"/>
                <a:gd name="connsiteY2" fmla="*/ 2882685 h 2882685"/>
                <a:gd name="connsiteX3" fmla="*/ 0 w 2812942"/>
                <a:gd name="connsiteY3" fmla="*/ 829159 h 2882685"/>
                <a:gd name="connsiteX4" fmla="*/ 495945 w 2812942"/>
                <a:gd name="connsiteY4" fmla="*/ 0 h 2882685"/>
                <a:gd name="connsiteX0" fmla="*/ 495945 w 2812942"/>
                <a:gd name="connsiteY0" fmla="*/ 0 h 3212534"/>
                <a:gd name="connsiteX1" fmla="*/ 2812942 w 2812942"/>
                <a:gd name="connsiteY1" fmla="*/ 0 h 3212534"/>
                <a:gd name="connsiteX2" fmla="*/ 247 w 2812942"/>
                <a:gd name="connsiteY2" fmla="*/ 3212534 h 3212534"/>
                <a:gd name="connsiteX3" fmla="*/ 0 w 2812942"/>
                <a:gd name="connsiteY3" fmla="*/ 829159 h 3212534"/>
                <a:gd name="connsiteX4" fmla="*/ 495945 w 2812942"/>
                <a:gd name="connsiteY4" fmla="*/ 0 h 3212534"/>
                <a:gd name="connsiteX0" fmla="*/ 495945 w 2407805"/>
                <a:gd name="connsiteY0" fmla="*/ 0 h 3212534"/>
                <a:gd name="connsiteX1" fmla="*/ 2407805 w 2407805"/>
                <a:gd name="connsiteY1" fmla="*/ 0 h 3212534"/>
                <a:gd name="connsiteX2" fmla="*/ 247 w 2407805"/>
                <a:gd name="connsiteY2" fmla="*/ 3212534 h 3212534"/>
                <a:gd name="connsiteX3" fmla="*/ 0 w 2407805"/>
                <a:gd name="connsiteY3" fmla="*/ 829159 h 3212534"/>
                <a:gd name="connsiteX4" fmla="*/ 495945 w 2407805"/>
                <a:gd name="connsiteY4" fmla="*/ 0 h 3212534"/>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1137412 w 2407805"/>
                <a:gd name="connsiteY0" fmla="*/ 0 h 3404946"/>
                <a:gd name="connsiteX1" fmla="*/ 2407805 w 2407805"/>
                <a:gd name="connsiteY1" fmla="*/ 10308 h 3404946"/>
                <a:gd name="connsiteX2" fmla="*/ 619206 w 2407805"/>
                <a:gd name="connsiteY2" fmla="*/ 3404946 h 3404946"/>
                <a:gd name="connsiteX3" fmla="*/ 0 w 2407805"/>
                <a:gd name="connsiteY3" fmla="*/ 839467 h 3404946"/>
                <a:gd name="connsiteX4" fmla="*/ 1137412 w 2407805"/>
                <a:gd name="connsiteY4" fmla="*/ 0 h 3404946"/>
                <a:gd name="connsiteX0" fmla="*/ 1149665 w 2420058"/>
                <a:gd name="connsiteY0" fmla="*/ 0 h 3628337"/>
                <a:gd name="connsiteX1" fmla="*/ 2420058 w 2420058"/>
                <a:gd name="connsiteY1" fmla="*/ 10308 h 3628337"/>
                <a:gd name="connsiteX2" fmla="*/ 631459 w 2420058"/>
                <a:gd name="connsiteY2" fmla="*/ 3404946 h 3628337"/>
                <a:gd name="connsiteX3" fmla="*/ 552435 w 2420058"/>
                <a:gd name="connsiteY3" fmla="*/ 3033924 h 3628337"/>
                <a:gd name="connsiteX4" fmla="*/ 12253 w 2420058"/>
                <a:gd name="connsiteY4" fmla="*/ 839467 h 3628337"/>
                <a:gd name="connsiteX5" fmla="*/ 1149665 w 2420058"/>
                <a:gd name="connsiteY5" fmla="*/ 0 h 3628337"/>
                <a:gd name="connsiteX0" fmla="*/ 1213445 w 2483838"/>
                <a:gd name="connsiteY0" fmla="*/ 0 h 3753268"/>
                <a:gd name="connsiteX1" fmla="*/ 2483838 w 2483838"/>
                <a:gd name="connsiteY1" fmla="*/ 10308 h 3753268"/>
                <a:gd name="connsiteX2" fmla="*/ 695239 w 2483838"/>
                <a:gd name="connsiteY2" fmla="*/ 3404946 h 3753268"/>
                <a:gd name="connsiteX3" fmla="*/ 76032 w 2483838"/>
                <a:gd name="connsiteY3" fmla="*/ 3401568 h 3753268"/>
                <a:gd name="connsiteX4" fmla="*/ 76033 w 2483838"/>
                <a:gd name="connsiteY4" fmla="*/ 839467 h 3753268"/>
                <a:gd name="connsiteX5" fmla="*/ 1213445 w 2483838"/>
                <a:gd name="connsiteY5" fmla="*/ 0 h 3753268"/>
                <a:gd name="connsiteX0" fmla="*/ 1181247 w 2451640"/>
                <a:gd name="connsiteY0" fmla="*/ 0 h 3753268"/>
                <a:gd name="connsiteX1" fmla="*/ 2451640 w 2451640"/>
                <a:gd name="connsiteY1" fmla="*/ 10308 h 3753268"/>
                <a:gd name="connsiteX2" fmla="*/ 663041 w 2451640"/>
                <a:gd name="connsiteY2" fmla="*/ 3404946 h 3753268"/>
                <a:gd name="connsiteX3" fmla="*/ 43834 w 2451640"/>
                <a:gd name="connsiteY3" fmla="*/ 3401568 h 3753268"/>
                <a:gd name="connsiteX4" fmla="*/ 43835 w 2451640"/>
                <a:gd name="connsiteY4" fmla="*/ 839467 h 3753268"/>
                <a:gd name="connsiteX5" fmla="*/ 1181247 w 2451640"/>
                <a:gd name="connsiteY5" fmla="*/ 0 h 3753268"/>
                <a:gd name="connsiteX0" fmla="*/ 1181247 w 2451640"/>
                <a:gd name="connsiteY0" fmla="*/ 0 h 3627623"/>
                <a:gd name="connsiteX1" fmla="*/ 2451640 w 2451640"/>
                <a:gd name="connsiteY1" fmla="*/ 10308 h 3627623"/>
                <a:gd name="connsiteX2" fmla="*/ 663041 w 2451640"/>
                <a:gd name="connsiteY2" fmla="*/ 3404946 h 3627623"/>
                <a:gd name="connsiteX3" fmla="*/ 43834 w 2451640"/>
                <a:gd name="connsiteY3" fmla="*/ 3401568 h 3627623"/>
                <a:gd name="connsiteX4" fmla="*/ 43835 w 2451640"/>
                <a:gd name="connsiteY4" fmla="*/ 839467 h 3627623"/>
                <a:gd name="connsiteX5" fmla="*/ 1181247 w 2451640"/>
                <a:gd name="connsiteY5" fmla="*/ 0 h 3627623"/>
                <a:gd name="connsiteX0" fmla="*/ 1181247 w 2451640"/>
                <a:gd name="connsiteY0" fmla="*/ 0 h 3625072"/>
                <a:gd name="connsiteX1" fmla="*/ 2451640 w 2451640"/>
                <a:gd name="connsiteY1" fmla="*/ 10308 h 3625072"/>
                <a:gd name="connsiteX2" fmla="*/ 663041 w 2451640"/>
                <a:gd name="connsiteY2" fmla="*/ 3401510 h 3625072"/>
                <a:gd name="connsiteX3" fmla="*/ 43834 w 2451640"/>
                <a:gd name="connsiteY3" fmla="*/ 3401568 h 3625072"/>
                <a:gd name="connsiteX4" fmla="*/ 43835 w 2451640"/>
                <a:gd name="connsiteY4" fmla="*/ 839467 h 3625072"/>
                <a:gd name="connsiteX5" fmla="*/ 1181247 w 2451640"/>
                <a:gd name="connsiteY5" fmla="*/ 0 h 3625072"/>
                <a:gd name="connsiteX0" fmla="*/ 1181247 w 2451640"/>
                <a:gd name="connsiteY0" fmla="*/ 0 h 3401568"/>
                <a:gd name="connsiteX1" fmla="*/ 2451640 w 2451640"/>
                <a:gd name="connsiteY1" fmla="*/ 10308 h 3401568"/>
                <a:gd name="connsiteX2" fmla="*/ 663041 w 2451640"/>
                <a:gd name="connsiteY2" fmla="*/ 3401510 h 3401568"/>
                <a:gd name="connsiteX3" fmla="*/ 43834 w 2451640"/>
                <a:gd name="connsiteY3" fmla="*/ 3401568 h 3401568"/>
                <a:gd name="connsiteX4" fmla="*/ 43835 w 2451640"/>
                <a:gd name="connsiteY4" fmla="*/ 839467 h 3401568"/>
                <a:gd name="connsiteX5" fmla="*/ 1181247 w 2451640"/>
                <a:gd name="connsiteY5" fmla="*/ 0 h 3401568"/>
                <a:gd name="connsiteX0" fmla="*/ 1138010 w 2408403"/>
                <a:gd name="connsiteY0" fmla="*/ 0 h 3401568"/>
                <a:gd name="connsiteX1" fmla="*/ 2408403 w 2408403"/>
                <a:gd name="connsiteY1" fmla="*/ 10308 h 3401568"/>
                <a:gd name="connsiteX2" fmla="*/ 619804 w 2408403"/>
                <a:gd name="connsiteY2" fmla="*/ 3401510 h 3401568"/>
                <a:gd name="connsiteX3" fmla="*/ 597 w 2408403"/>
                <a:gd name="connsiteY3" fmla="*/ 3401568 h 3401568"/>
                <a:gd name="connsiteX4" fmla="*/ 598 w 2408403"/>
                <a:gd name="connsiteY4" fmla="*/ 839467 h 3401568"/>
                <a:gd name="connsiteX5" fmla="*/ 1138010 w 2408403"/>
                <a:gd name="connsiteY5" fmla="*/ 0 h 3401568"/>
                <a:gd name="connsiteX0" fmla="*/ 1138010 w 2553144"/>
                <a:gd name="connsiteY0" fmla="*/ 3648 h 3405216"/>
                <a:gd name="connsiteX1" fmla="*/ 2553144 w 2553144"/>
                <a:gd name="connsiteY1" fmla="*/ 0 h 3405216"/>
                <a:gd name="connsiteX2" fmla="*/ 619804 w 2553144"/>
                <a:gd name="connsiteY2" fmla="*/ 3405158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12136"/>
                <a:gd name="connsiteX1" fmla="*/ 2553144 w 2553144"/>
                <a:gd name="connsiteY1" fmla="*/ 0 h 3412136"/>
                <a:gd name="connsiteX2" fmla="*/ 505534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05216"/>
                <a:gd name="connsiteX1" fmla="*/ 2553144 w 2553144"/>
                <a:gd name="connsiteY1" fmla="*/ 0 h 3405216"/>
                <a:gd name="connsiteX2" fmla="*/ 612186 w 2553144"/>
                <a:gd name="connsiteY2" fmla="*/ 3398181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09066"/>
                <a:gd name="connsiteX1" fmla="*/ 2553144 w 2553144"/>
                <a:gd name="connsiteY1" fmla="*/ 0 h 3409066"/>
                <a:gd name="connsiteX2" fmla="*/ 620109 w 2553144"/>
                <a:gd name="connsiteY2" fmla="*/ 3409066 h 3409066"/>
                <a:gd name="connsiteX3" fmla="*/ 597 w 2553144"/>
                <a:gd name="connsiteY3" fmla="*/ 3405216 h 3409066"/>
                <a:gd name="connsiteX4" fmla="*/ 598 w 2553144"/>
                <a:gd name="connsiteY4" fmla="*/ 843115 h 3409066"/>
                <a:gd name="connsiteX5" fmla="*/ 1138010 w 2553144"/>
                <a:gd name="connsiteY5" fmla="*/ 3648 h 3409066"/>
                <a:gd name="connsiteX0" fmla="*/ 1138010 w 2660100"/>
                <a:gd name="connsiteY0" fmla="*/ 7276 h 3412694"/>
                <a:gd name="connsiteX1" fmla="*/ 2660100 w 2660100"/>
                <a:gd name="connsiteY1" fmla="*/ 0 h 3412694"/>
                <a:gd name="connsiteX2" fmla="*/ 620109 w 2660100"/>
                <a:gd name="connsiteY2" fmla="*/ 3412694 h 3412694"/>
                <a:gd name="connsiteX3" fmla="*/ 597 w 2660100"/>
                <a:gd name="connsiteY3" fmla="*/ 3408844 h 3412694"/>
                <a:gd name="connsiteX4" fmla="*/ 598 w 2660100"/>
                <a:gd name="connsiteY4" fmla="*/ 846743 h 3412694"/>
                <a:gd name="connsiteX5" fmla="*/ 1138010 w 2660100"/>
                <a:gd name="connsiteY5" fmla="*/ 7276 h 3412694"/>
                <a:gd name="connsiteX0" fmla="*/ 1138010 w 2679907"/>
                <a:gd name="connsiteY0" fmla="*/ 0 h 3405418"/>
                <a:gd name="connsiteX1" fmla="*/ 2679907 w 2679907"/>
                <a:gd name="connsiteY1" fmla="*/ 3609 h 3405418"/>
                <a:gd name="connsiteX2" fmla="*/ 620109 w 2679907"/>
                <a:gd name="connsiteY2" fmla="*/ 3405418 h 3405418"/>
                <a:gd name="connsiteX3" fmla="*/ 597 w 2679907"/>
                <a:gd name="connsiteY3" fmla="*/ 3401568 h 3405418"/>
                <a:gd name="connsiteX4" fmla="*/ 598 w 2679907"/>
                <a:gd name="connsiteY4" fmla="*/ 839467 h 3405418"/>
                <a:gd name="connsiteX5" fmla="*/ 1138010 w 2679907"/>
                <a:gd name="connsiteY5" fmla="*/ 0 h 3405418"/>
                <a:gd name="connsiteX0" fmla="*/ 1138010 w 2681920"/>
                <a:gd name="connsiteY0" fmla="*/ 0 h 3405418"/>
                <a:gd name="connsiteX1" fmla="*/ 2681920 w 2681920"/>
                <a:gd name="connsiteY1" fmla="*/ 3609 h 3405418"/>
                <a:gd name="connsiteX2" fmla="*/ 620109 w 2681920"/>
                <a:gd name="connsiteY2" fmla="*/ 3405418 h 3405418"/>
                <a:gd name="connsiteX3" fmla="*/ 597 w 2681920"/>
                <a:gd name="connsiteY3" fmla="*/ 3401568 h 3405418"/>
                <a:gd name="connsiteX4" fmla="*/ 598 w 2681920"/>
                <a:gd name="connsiteY4" fmla="*/ 839467 h 3405418"/>
                <a:gd name="connsiteX5" fmla="*/ 1138010 w 2681920"/>
                <a:gd name="connsiteY5" fmla="*/ 0 h 3405418"/>
                <a:gd name="connsiteX0" fmla="*/ 1117882 w 2681920"/>
                <a:gd name="connsiteY0" fmla="*/ 0 h 3403574"/>
                <a:gd name="connsiteX1" fmla="*/ 2681920 w 2681920"/>
                <a:gd name="connsiteY1" fmla="*/ 1765 h 3403574"/>
                <a:gd name="connsiteX2" fmla="*/ 620109 w 2681920"/>
                <a:gd name="connsiteY2" fmla="*/ 3403574 h 3403574"/>
                <a:gd name="connsiteX3" fmla="*/ 597 w 2681920"/>
                <a:gd name="connsiteY3" fmla="*/ 3399724 h 3403574"/>
                <a:gd name="connsiteX4" fmla="*/ 598 w 2681920"/>
                <a:gd name="connsiteY4" fmla="*/ 837623 h 3403574"/>
                <a:gd name="connsiteX5" fmla="*/ 1117882 w 2681920"/>
                <a:gd name="connsiteY5" fmla="*/ 0 h 3403574"/>
                <a:gd name="connsiteX0" fmla="*/ 1117882 w 2673869"/>
                <a:gd name="connsiteY0" fmla="*/ 1922 h 3405496"/>
                <a:gd name="connsiteX1" fmla="*/ 2673869 w 2673869"/>
                <a:gd name="connsiteY1" fmla="*/ 0 h 3405496"/>
                <a:gd name="connsiteX2" fmla="*/ 620109 w 2673869"/>
                <a:gd name="connsiteY2" fmla="*/ 3405496 h 3405496"/>
                <a:gd name="connsiteX3" fmla="*/ 597 w 2673869"/>
                <a:gd name="connsiteY3" fmla="*/ 3401646 h 3405496"/>
                <a:gd name="connsiteX4" fmla="*/ 598 w 2673869"/>
                <a:gd name="connsiteY4" fmla="*/ 839545 h 3405496"/>
                <a:gd name="connsiteX5" fmla="*/ 1117882 w 2673869"/>
                <a:gd name="connsiteY5" fmla="*/ 1922 h 3405496"/>
                <a:gd name="connsiteX0" fmla="*/ 1117882 w 2499514"/>
                <a:gd name="connsiteY0" fmla="*/ 0 h 3403574"/>
                <a:gd name="connsiteX1" fmla="*/ 2499514 w 2499514"/>
                <a:gd name="connsiteY1" fmla="*/ 1272 h 3403574"/>
                <a:gd name="connsiteX2" fmla="*/ 620109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117882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263779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263779 w 2499514"/>
                <a:gd name="connsiteY5" fmla="*/ 0 h 3403574"/>
                <a:gd name="connsiteX0" fmla="*/ 1263187 w 2498922"/>
                <a:gd name="connsiteY0" fmla="*/ 0 h 3403574"/>
                <a:gd name="connsiteX1" fmla="*/ 2498922 w 2498922"/>
                <a:gd name="connsiteY1" fmla="*/ 1272 h 3403574"/>
                <a:gd name="connsiteX2" fmla="*/ 525366 w 2498922"/>
                <a:gd name="connsiteY2" fmla="*/ 3403574 h 3403574"/>
                <a:gd name="connsiteX3" fmla="*/ 5 w 2498922"/>
                <a:gd name="connsiteY3" fmla="*/ 3399724 h 3403574"/>
                <a:gd name="connsiteX4" fmla="*/ 13269 w 2498922"/>
                <a:gd name="connsiteY4" fmla="*/ 1100840 h 3403574"/>
                <a:gd name="connsiteX5" fmla="*/ 1263187 w 2498922"/>
                <a:gd name="connsiteY5" fmla="*/ 0 h 3403574"/>
                <a:gd name="connsiteX0" fmla="*/ 1431190 w 2498922"/>
                <a:gd name="connsiteY0" fmla="*/ 0 h 3407623"/>
                <a:gd name="connsiteX1" fmla="*/ 2498922 w 2498922"/>
                <a:gd name="connsiteY1" fmla="*/ 5321 h 3407623"/>
                <a:gd name="connsiteX2" fmla="*/ 525366 w 2498922"/>
                <a:gd name="connsiteY2" fmla="*/ 3407623 h 3407623"/>
                <a:gd name="connsiteX3" fmla="*/ 5 w 2498922"/>
                <a:gd name="connsiteY3" fmla="*/ 3403773 h 3407623"/>
                <a:gd name="connsiteX4" fmla="*/ 13269 w 2498922"/>
                <a:gd name="connsiteY4" fmla="*/ 1104889 h 3407623"/>
                <a:gd name="connsiteX5" fmla="*/ 1431190 w 2498922"/>
                <a:gd name="connsiteY5" fmla="*/ 0 h 3407623"/>
                <a:gd name="connsiteX0" fmla="*/ 1431782 w 2499514"/>
                <a:gd name="connsiteY0" fmla="*/ 0 h 3407623"/>
                <a:gd name="connsiteX1" fmla="*/ 2499514 w 2499514"/>
                <a:gd name="connsiteY1" fmla="*/ 5321 h 3407623"/>
                <a:gd name="connsiteX2" fmla="*/ 525958 w 2499514"/>
                <a:gd name="connsiteY2" fmla="*/ 3407623 h 3407623"/>
                <a:gd name="connsiteX3" fmla="*/ 597 w 2499514"/>
                <a:gd name="connsiteY3" fmla="*/ 3403773 h 3407623"/>
                <a:gd name="connsiteX4" fmla="*/ 597 w 2499514"/>
                <a:gd name="connsiteY4" fmla="*/ 1303314 h 3407623"/>
                <a:gd name="connsiteX5" fmla="*/ 1431782 w 2499514"/>
                <a:gd name="connsiteY5" fmla="*/ 0 h 3407623"/>
                <a:gd name="connsiteX0" fmla="*/ 1511362 w 2499514"/>
                <a:gd name="connsiteY0" fmla="*/ 0 h 3415722"/>
                <a:gd name="connsiteX1" fmla="*/ 2499514 w 2499514"/>
                <a:gd name="connsiteY1" fmla="*/ 13420 h 3415722"/>
                <a:gd name="connsiteX2" fmla="*/ 525958 w 2499514"/>
                <a:gd name="connsiteY2" fmla="*/ 3415722 h 3415722"/>
                <a:gd name="connsiteX3" fmla="*/ 597 w 2499514"/>
                <a:gd name="connsiteY3" fmla="*/ 3411872 h 3415722"/>
                <a:gd name="connsiteX4" fmla="*/ 597 w 2499514"/>
                <a:gd name="connsiteY4" fmla="*/ 1311413 h 3415722"/>
                <a:gd name="connsiteX5" fmla="*/ 1511362 w 2499514"/>
                <a:gd name="connsiteY5" fmla="*/ 0 h 3415722"/>
                <a:gd name="connsiteX0" fmla="*/ 1488438 w 2499514"/>
                <a:gd name="connsiteY0" fmla="*/ 0 h 3407323"/>
                <a:gd name="connsiteX1" fmla="*/ 2499514 w 2499514"/>
                <a:gd name="connsiteY1" fmla="*/ 5021 h 3407323"/>
                <a:gd name="connsiteX2" fmla="*/ 525958 w 2499514"/>
                <a:gd name="connsiteY2" fmla="*/ 3407323 h 3407323"/>
                <a:gd name="connsiteX3" fmla="*/ 597 w 2499514"/>
                <a:gd name="connsiteY3" fmla="*/ 3403473 h 3407323"/>
                <a:gd name="connsiteX4" fmla="*/ 597 w 2499514"/>
                <a:gd name="connsiteY4" fmla="*/ 1303014 h 3407323"/>
                <a:gd name="connsiteX5" fmla="*/ 1488438 w 2499514"/>
                <a:gd name="connsiteY5" fmla="*/ 0 h 3407323"/>
                <a:gd name="connsiteX0" fmla="*/ 1479268 w 2499514"/>
                <a:gd name="connsiteY0" fmla="*/ 3378 h 3402302"/>
                <a:gd name="connsiteX1" fmla="*/ 2499514 w 2499514"/>
                <a:gd name="connsiteY1" fmla="*/ 0 h 3402302"/>
                <a:gd name="connsiteX2" fmla="*/ 525958 w 2499514"/>
                <a:gd name="connsiteY2" fmla="*/ 3402302 h 3402302"/>
                <a:gd name="connsiteX3" fmla="*/ 597 w 2499514"/>
                <a:gd name="connsiteY3" fmla="*/ 3398452 h 3402302"/>
                <a:gd name="connsiteX4" fmla="*/ 597 w 2499514"/>
                <a:gd name="connsiteY4" fmla="*/ 1297993 h 3402302"/>
                <a:gd name="connsiteX5" fmla="*/ 1479268 w 2499514"/>
                <a:gd name="connsiteY5" fmla="*/ 3378 h 340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514" h="3402302">
                  <a:moveTo>
                    <a:pt x="1479268" y="3378"/>
                  </a:moveTo>
                  <a:lnTo>
                    <a:pt x="2499514" y="0"/>
                  </a:lnTo>
                  <a:lnTo>
                    <a:pt x="525958" y="3402302"/>
                  </a:lnTo>
                  <a:cubicBezTo>
                    <a:pt x="522292" y="3397721"/>
                    <a:pt x="-1238" y="3396541"/>
                    <a:pt x="597" y="3398452"/>
                  </a:cubicBezTo>
                  <a:cubicBezTo>
                    <a:pt x="2431" y="3396928"/>
                    <a:pt x="-1408" y="1298566"/>
                    <a:pt x="597" y="1297993"/>
                  </a:cubicBezTo>
                  <a:lnTo>
                    <a:pt x="1479268" y="3378"/>
                  </a:lnTo>
                  <a:close/>
                </a:path>
              </a:pathLst>
            </a:custGeom>
            <a:gradFill flip="none" rotWithShape="1">
              <a:gsLst>
                <a:gs pos="1000">
                  <a:srgbClr val="274990">
                    <a:alpha val="0"/>
                  </a:srgbClr>
                </a:gs>
                <a:gs pos="100000">
                  <a:srgbClr val="0A1446">
                    <a:alpha val="80000"/>
                  </a:srgbClr>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26" name="Rectangle 9">
              <a:extLst>
                <a:ext uri="{FF2B5EF4-FFF2-40B4-BE49-F238E27FC236}">
                  <a16:creationId xmlns:a16="http://schemas.microsoft.com/office/drawing/2014/main" id="{AED677C0-9441-F74E-A845-907E9C7767C2}"/>
                </a:ext>
              </a:extLst>
            </p:cNvPr>
            <p:cNvSpPr/>
            <p:nvPr/>
          </p:nvSpPr>
          <p:spPr bwMode="auto">
            <a:xfrm rot="10800000" flipH="1" flipV="1">
              <a:off x="7412" y="6595"/>
              <a:ext cx="2262822" cy="2161081"/>
            </a:xfrm>
            <a:custGeom>
              <a:avLst/>
              <a:gdLst>
                <a:gd name="connsiteX0" fmla="*/ 0 w 1294109"/>
                <a:gd name="connsiteY0" fmla="*/ 0 h 2115519"/>
                <a:gd name="connsiteX1" fmla="*/ 1294109 w 1294109"/>
                <a:gd name="connsiteY1" fmla="*/ 0 h 2115519"/>
                <a:gd name="connsiteX2" fmla="*/ 1294109 w 1294109"/>
                <a:gd name="connsiteY2" fmla="*/ 2115519 h 2115519"/>
                <a:gd name="connsiteX3" fmla="*/ 0 w 1294109"/>
                <a:gd name="connsiteY3" fmla="*/ 2115519 h 2115519"/>
                <a:gd name="connsiteX4" fmla="*/ 0 w 1294109"/>
                <a:gd name="connsiteY4" fmla="*/ 0 h 2115519"/>
                <a:gd name="connsiteX0" fmla="*/ 495945 w 1790054"/>
                <a:gd name="connsiteY0" fmla="*/ 0 h 2115519"/>
                <a:gd name="connsiteX1" fmla="*/ 1790054 w 1790054"/>
                <a:gd name="connsiteY1" fmla="*/ 0 h 2115519"/>
                <a:gd name="connsiteX2" fmla="*/ 1790054 w 1790054"/>
                <a:gd name="connsiteY2" fmla="*/ 2115519 h 2115519"/>
                <a:gd name="connsiteX3" fmla="*/ 0 w 1790054"/>
                <a:gd name="connsiteY3" fmla="*/ 829159 h 2115519"/>
                <a:gd name="connsiteX4" fmla="*/ 495945 w 1790054"/>
                <a:gd name="connsiteY4" fmla="*/ 0 h 2115519"/>
                <a:gd name="connsiteX0" fmla="*/ 495945 w 1790054"/>
                <a:gd name="connsiteY0" fmla="*/ 0 h 2882685"/>
                <a:gd name="connsiteX1" fmla="*/ 1790054 w 1790054"/>
                <a:gd name="connsiteY1" fmla="*/ 0 h 2882685"/>
                <a:gd name="connsiteX2" fmla="*/ 7749 w 1790054"/>
                <a:gd name="connsiteY2" fmla="*/ 2882685 h 2882685"/>
                <a:gd name="connsiteX3" fmla="*/ 0 w 1790054"/>
                <a:gd name="connsiteY3" fmla="*/ 829159 h 2882685"/>
                <a:gd name="connsiteX4" fmla="*/ 495945 w 1790054"/>
                <a:gd name="connsiteY4" fmla="*/ 0 h 2882685"/>
                <a:gd name="connsiteX0" fmla="*/ 495945 w 2812942"/>
                <a:gd name="connsiteY0" fmla="*/ 0 h 2882685"/>
                <a:gd name="connsiteX1" fmla="*/ 2812942 w 2812942"/>
                <a:gd name="connsiteY1" fmla="*/ 0 h 2882685"/>
                <a:gd name="connsiteX2" fmla="*/ 7749 w 2812942"/>
                <a:gd name="connsiteY2" fmla="*/ 2882685 h 2882685"/>
                <a:gd name="connsiteX3" fmla="*/ 0 w 2812942"/>
                <a:gd name="connsiteY3" fmla="*/ 829159 h 2882685"/>
                <a:gd name="connsiteX4" fmla="*/ 495945 w 2812942"/>
                <a:gd name="connsiteY4" fmla="*/ 0 h 2882685"/>
                <a:gd name="connsiteX0" fmla="*/ 495945 w 2812942"/>
                <a:gd name="connsiteY0" fmla="*/ 0 h 3212534"/>
                <a:gd name="connsiteX1" fmla="*/ 2812942 w 2812942"/>
                <a:gd name="connsiteY1" fmla="*/ 0 h 3212534"/>
                <a:gd name="connsiteX2" fmla="*/ 247 w 2812942"/>
                <a:gd name="connsiteY2" fmla="*/ 3212534 h 3212534"/>
                <a:gd name="connsiteX3" fmla="*/ 0 w 2812942"/>
                <a:gd name="connsiteY3" fmla="*/ 829159 h 3212534"/>
                <a:gd name="connsiteX4" fmla="*/ 495945 w 2812942"/>
                <a:gd name="connsiteY4" fmla="*/ 0 h 3212534"/>
                <a:gd name="connsiteX0" fmla="*/ 495945 w 2407805"/>
                <a:gd name="connsiteY0" fmla="*/ 0 h 3212534"/>
                <a:gd name="connsiteX1" fmla="*/ 2407805 w 2407805"/>
                <a:gd name="connsiteY1" fmla="*/ 0 h 3212534"/>
                <a:gd name="connsiteX2" fmla="*/ 247 w 2407805"/>
                <a:gd name="connsiteY2" fmla="*/ 3212534 h 3212534"/>
                <a:gd name="connsiteX3" fmla="*/ 0 w 2407805"/>
                <a:gd name="connsiteY3" fmla="*/ 829159 h 3212534"/>
                <a:gd name="connsiteX4" fmla="*/ 495945 w 2407805"/>
                <a:gd name="connsiteY4" fmla="*/ 0 h 3212534"/>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1137412 w 2407805"/>
                <a:gd name="connsiteY0" fmla="*/ 0 h 3404946"/>
                <a:gd name="connsiteX1" fmla="*/ 2407805 w 2407805"/>
                <a:gd name="connsiteY1" fmla="*/ 10308 h 3404946"/>
                <a:gd name="connsiteX2" fmla="*/ 619206 w 2407805"/>
                <a:gd name="connsiteY2" fmla="*/ 3404946 h 3404946"/>
                <a:gd name="connsiteX3" fmla="*/ 0 w 2407805"/>
                <a:gd name="connsiteY3" fmla="*/ 839467 h 3404946"/>
                <a:gd name="connsiteX4" fmla="*/ 1137412 w 2407805"/>
                <a:gd name="connsiteY4" fmla="*/ 0 h 3404946"/>
                <a:gd name="connsiteX0" fmla="*/ 1149665 w 2420058"/>
                <a:gd name="connsiteY0" fmla="*/ 0 h 3628337"/>
                <a:gd name="connsiteX1" fmla="*/ 2420058 w 2420058"/>
                <a:gd name="connsiteY1" fmla="*/ 10308 h 3628337"/>
                <a:gd name="connsiteX2" fmla="*/ 631459 w 2420058"/>
                <a:gd name="connsiteY2" fmla="*/ 3404946 h 3628337"/>
                <a:gd name="connsiteX3" fmla="*/ 552435 w 2420058"/>
                <a:gd name="connsiteY3" fmla="*/ 3033924 h 3628337"/>
                <a:gd name="connsiteX4" fmla="*/ 12253 w 2420058"/>
                <a:gd name="connsiteY4" fmla="*/ 839467 h 3628337"/>
                <a:gd name="connsiteX5" fmla="*/ 1149665 w 2420058"/>
                <a:gd name="connsiteY5" fmla="*/ 0 h 3628337"/>
                <a:gd name="connsiteX0" fmla="*/ 1213445 w 2483838"/>
                <a:gd name="connsiteY0" fmla="*/ 0 h 3753268"/>
                <a:gd name="connsiteX1" fmla="*/ 2483838 w 2483838"/>
                <a:gd name="connsiteY1" fmla="*/ 10308 h 3753268"/>
                <a:gd name="connsiteX2" fmla="*/ 695239 w 2483838"/>
                <a:gd name="connsiteY2" fmla="*/ 3404946 h 3753268"/>
                <a:gd name="connsiteX3" fmla="*/ 76032 w 2483838"/>
                <a:gd name="connsiteY3" fmla="*/ 3401568 h 3753268"/>
                <a:gd name="connsiteX4" fmla="*/ 76033 w 2483838"/>
                <a:gd name="connsiteY4" fmla="*/ 839467 h 3753268"/>
                <a:gd name="connsiteX5" fmla="*/ 1213445 w 2483838"/>
                <a:gd name="connsiteY5" fmla="*/ 0 h 3753268"/>
                <a:gd name="connsiteX0" fmla="*/ 1181247 w 2451640"/>
                <a:gd name="connsiteY0" fmla="*/ 0 h 3753268"/>
                <a:gd name="connsiteX1" fmla="*/ 2451640 w 2451640"/>
                <a:gd name="connsiteY1" fmla="*/ 10308 h 3753268"/>
                <a:gd name="connsiteX2" fmla="*/ 663041 w 2451640"/>
                <a:gd name="connsiteY2" fmla="*/ 3404946 h 3753268"/>
                <a:gd name="connsiteX3" fmla="*/ 43834 w 2451640"/>
                <a:gd name="connsiteY3" fmla="*/ 3401568 h 3753268"/>
                <a:gd name="connsiteX4" fmla="*/ 43835 w 2451640"/>
                <a:gd name="connsiteY4" fmla="*/ 839467 h 3753268"/>
                <a:gd name="connsiteX5" fmla="*/ 1181247 w 2451640"/>
                <a:gd name="connsiteY5" fmla="*/ 0 h 3753268"/>
                <a:gd name="connsiteX0" fmla="*/ 1181247 w 2451640"/>
                <a:gd name="connsiteY0" fmla="*/ 0 h 3627623"/>
                <a:gd name="connsiteX1" fmla="*/ 2451640 w 2451640"/>
                <a:gd name="connsiteY1" fmla="*/ 10308 h 3627623"/>
                <a:gd name="connsiteX2" fmla="*/ 663041 w 2451640"/>
                <a:gd name="connsiteY2" fmla="*/ 3404946 h 3627623"/>
                <a:gd name="connsiteX3" fmla="*/ 43834 w 2451640"/>
                <a:gd name="connsiteY3" fmla="*/ 3401568 h 3627623"/>
                <a:gd name="connsiteX4" fmla="*/ 43835 w 2451640"/>
                <a:gd name="connsiteY4" fmla="*/ 839467 h 3627623"/>
                <a:gd name="connsiteX5" fmla="*/ 1181247 w 2451640"/>
                <a:gd name="connsiteY5" fmla="*/ 0 h 3627623"/>
                <a:gd name="connsiteX0" fmla="*/ 1181247 w 2451640"/>
                <a:gd name="connsiteY0" fmla="*/ 0 h 3625072"/>
                <a:gd name="connsiteX1" fmla="*/ 2451640 w 2451640"/>
                <a:gd name="connsiteY1" fmla="*/ 10308 h 3625072"/>
                <a:gd name="connsiteX2" fmla="*/ 663041 w 2451640"/>
                <a:gd name="connsiteY2" fmla="*/ 3401510 h 3625072"/>
                <a:gd name="connsiteX3" fmla="*/ 43834 w 2451640"/>
                <a:gd name="connsiteY3" fmla="*/ 3401568 h 3625072"/>
                <a:gd name="connsiteX4" fmla="*/ 43835 w 2451640"/>
                <a:gd name="connsiteY4" fmla="*/ 839467 h 3625072"/>
                <a:gd name="connsiteX5" fmla="*/ 1181247 w 2451640"/>
                <a:gd name="connsiteY5" fmla="*/ 0 h 3625072"/>
                <a:gd name="connsiteX0" fmla="*/ 1181247 w 2451640"/>
                <a:gd name="connsiteY0" fmla="*/ 0 h 3401568"/>
                <a:gd name="connsiteX1" fmla="*/ 2451640 w 2451640"/>
                <a:gd name="connsiteY1" fmla="*/ 10308 h 3401568"/>
                <a:gd name="connsiteX2" fmla="*/ 663041 w 2451640"/>
                <a:gd name="connsiteY2" fmla="*/ 3401510 h 3401568"/>
                <a:gd name="connsiteX3" fmla="*/ 43834 w 2451640"/>
                <a:gd name="connsiteY3" fmla="*/ 3401568 h 3401568"/>
                <a:gd name="connsiteX4" fmla="*/ 43835 w 2451640"/>
                <a:gd name="connsiteY4" fmla="*/ 839467 h 3401568"/>
                <a:gd name="connsiteX5" fmla="*/ 1181247 w 2451640"/>
                <a:gd name="connsiteY5" fmla="*/ 0 h 3401568"/>
                <a:gd name="connsiteX0" fmla="*/ 1138010 w 2408403"/>
                <a:gd name="connsiteY0" fmla="*/ 0 h 3401568"/>
                <a:gd name="connsiteX1" fmla="*/ 2408403 w 2408403"/>
                <a:gd name="connsiteY1" fmla="*/ 10308 h 3401568"/>
                <a:gd name="connsiteX2" fmla="*/ 619804 w 2408403"/>
                <a:gd name="connsiteY2" fmla="*/ 3401510 h 3401568"/>
                <a:gd name="connsiteX3" fmla="*/ 597 w 2408403"/>
                <a:gd name="connsiteY3" fmla="*/ 3401568 h 3401568"/>
                <a:gd name="connsiteX4" fmla="*/ 598 w 2408403"/>
                <a:gd name="connsiteY4" fmla="*/ 839467 h 3401568"/>
                <a:gd name="connsiteX5" fmla="*/ 1138010 w 2408403"/>
                <a:gd name="connsiteY5" fmla="*/ 0 h 3401568"/>
                <a:gd name="connsiteX0" fmla="*/ 1138010 w 2553144"/>
                <a:gd name="connsiteY0" fmla="*/ 3648 h 3405216"/>
                <a:gd name="connsiteX1" fmla="*/ 2553144 w 2553144"/>
                <a:gd name="connsiteY1" fmla="*/ 0 h 3405216"/>
                <a:gd name="connsiteX2" fmla="*/ 619804 w 2553144"/>
                <a:gd name="connsiteY2" fmla="*/ 3405158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12136"/>
                <a:gd name="connsiteX1" fmla="*/ 2553144 w 2553144"/>
                <a:gd name="connsiteY1" fmla="*/ 0 h 3412136"/>
                <a:gd name="connsiteX2" fmla="*/ 505534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05216"/>
                <a:gd name="connsiteX1" fmla="*/ 2553144 w 2553144"/>
                <a:gd name="connsiteY1" fmla="*/ 0 h 3405216"/>
                <a:gd name="connsiteX2" fmla="*/ 612186 w 2553144"/>
                <a:gd name="connsiteY2" fmla="*/ 3398181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09066"/>
                <a:gd name="connsiteX1" fmla="*/ 2553144 w 2553144"/>
                <a:gd name="connsiteY1" fmla="*/ 0 h 3409066"/>
                <a:gd name="connsiteX2" fmla="*/ 620109 w 2553144"/>
                <a:gd name="connsiteY2" fmla="*/ 3409066 h 3409066"/>
                <a:gd name="connsiteX3" fmla="*/ 597 w 2553144"/>
                <a:gd name="connsiteY3" fmla="*/ 3405216 h 3409066"/>
                <a:gd name="connsiteX4" fmla="*/ 598 w 2553144"/>
                <a:gd name="connsiteY4" fmla="*/ 843115 h 3409066"/>
                <a:gd name="connsiteX5" fmla="*/ 1138010 w 2553144"/>
                <a:gd name="connsiteY5" fmla="*/ 3648 h 3409066"/>
                <a:gd name="connsiteX0" fmla="*/ 1138010 w 2660100"/>
                <a:gd name="connsiteY0" fmla="*/ 7276 h 3412694"/>
                <a:gd name="connsiteX1" fmla="*/ 2660100 w 2660100"/>
                <a:gd name="connsiteY1" fmla="*/ 0 h 3412694"/>
                <a:gd name="connsiteX2" fmla="*/ 620109 w 2660100"/>
                <a:gd name="connsiteY2" fmla="*/ 3412694 h 3412694"/>
                <a:gd name="connsiteX3" fmla="*/ 597 w 2660100"/>
                <a:gd name="connsiteY3" fmla="*/ 3408844 h 3412694"/>
                <a:gd name="connsiteX4" fmla="*/ 598 w 2660100"/>
                <a:gd name="connsiteY4" fmla="*/ 846743 h 3412694"/>
                <a:gd name="connsiteX5" fmla="*/ 1138010 w 2660100"/>
                <a:gd name="connsiteY5" fmla="*/ 7276 h 3412694"/>
                <a:gd name="connsiteX0" fmla="*/ 1138010 w 2679907"/>
                <a:gd name="connsiteY0" fmla="*/ 0 h 3405418"/>
                <a:gd name="connsiteX1" fmla="*/ 2679907 w 2679907"/>
                <a:gd name="connsiteY1" fmla="*/ 3609 h 3405418"/>
                <a:gd name="connsiteX2" fmla="*/ 620109 w 2679907"/>
                <a:gd name="connsiteY2" fmla="*/ 3405418 h 3405418"/>
                <a:gd name="connsiteX3" fmla="*/ 597 w 2679907"/>
                <a:gd name="connsiteY3" fmla="*/ 3401568 h 3405418"/>
                <a:gd name="connsiteX4" fmla="*/ 598 w 2679907"/>
                <a:gd name="connsiteY4" fmla="*/ 839467 h 3405418"/>
                <a:gd name="connsiteX5" fmla="*/ 1138010 w 2679907"/>
                <a:gd name="connsiteY5" fmla="*/ 0 h 3405418"/>
                <a:gd name="connsiteX0" fmla="*/ 1138010 w 2681920"/>
                <a:gd name="connsiteY0" fmla="*/ 0 h 3405418"/>
                <a:gd name="connsiteX1" fmla="*/ 2681920 w 2681920"/>
                <a:gd name="connsiteY1" fmla="*/ 3609 h 3405418"/>
                <a:gd name="connsiteX2" fmla="*/ 620109 w 2681920"/>
                <a:gd name="connsiteY2" fmla="*/ 3405418 h 3405418"/>
                <a:gd name="connsiteX3" fmla="*/ 597 w 2681920"/>
                <a:gd name="connsiteY3" fmla="*/ 3401568 h 3405418"/>
                <a:gd name="connsiteX4" fmla="*/ 598 w 2681920"/>
                <a:gd name="connsiteY4" fmla="*/ 839467 h 3405418"/>
                <a:gd name="connsiteX5" fmla="*/ 1138010 w 2681920"/>
                <a:gd name="connsiteY5" fmla="*/ 0 h 3405418"/>
                <a:gd name="connsiteX0" fmla="*/ 1117882 w 2681920"/>
                <a:gd name="connsiteY0" fmla="*/ 0 h 3403574"/>
                <a:gd name="connsiteX1" fmla="*/ 2681920 w 2681920"/>
                <a:gd name="connsiteY1" fmla="*/ 1765 h 3403574"/>
                <a:gd name="connsiteX2" fmla="*/ 620109 w 2681920"/>
                <a:gd name="connsiteY2" fmla="*/ 3403574 h 3403574"/>
                <a:gd name="connsiteX3" fmla="*/ 597 w 2681920"/>
                <a:gd name="connsiteY3" fmla="*/ 3399724 h 3403574"/>
                <a:gd name="connsiteX4" fmla="*/ 598 w 2681920"/>
                <a:gd name="connsiteY4" fmla="*/ 837623 h 3403574"/>
                <a:gd name="connsiteX5" fmla="*/ 1117882 w 2681920"/>
                <a:gd name="connsiteY5" fmla="*/ 0 h 3403574"/>
                <a:gd name="connsiteX0" fmla="*/ 1117882 w 2673869"/>
                <a:gd name="connsiteY0" fmla="*/ 1922 h 3405496"/>
                <a:gd name="connsiteX1" fmla="*/ 2673869 w 2673869"/>
                <a:gd name="connsiteY1" fmla="*/ 0 h 3405496"/>
                <a:gd name="connsiteX2" fmla="*/ 620109 w 2673869"/>
                <a:gd name="connsiteY2" fmla="*/ 3405496 h 3405496"/>
                <a:gd name="connsiteX3" fmla="*/ 597 w 2673869"/>
                <a:gd name="connsiteY3" fmla="*/ 3401646 h 3405496"/>
                <a:gd name="connsiteX4" fmla="*/ 598 w 2673869"/>
                <a:gd name="connsiteY4" fmla="*/ 839545 h 3405496"/>
                <a:gd name="connsiteX5" fmla="*/ 1117882 w 2673869"/>
                <a:gd name="connsiteY5" fmla="*/ 1922 h 3405496"/>
                <a:gd name="connsiteX0" fmla="*/ 1117882 w 2499514"/>
                <a:gd name="connsiteY0" fmla="*/ 0 h 3403574"/>
                <a:gd name="connsiteX1" fmla="*/ 2499514 w 2499514"/>
                <a:gd name="connsiteY1" fmla="*/ 1272 h 3403574"/>
                <a:gd name="connsiteX2" fmla="*/ 620109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117882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263779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263779 w 2499514"/>
                <a:gd name="connsiteY5" fmla="*/ 0 h 3403574"/>
                <a:gd name="connsiteX0" fmla="*/ 1263187 w 2498922"/>
                <a:gd name="connsiteY0" fmla="*/ 0 h 3403574"/>
                <a:gd name="connsiteX1" fmla="*/ 2498922 w 2498922"/>
                <a:gd name="connsiteY1" fmla="*/ 1272 h 3403574"/>
                <a:gd name="connsiteX2" fmla="*/ 525366 w 2498922"/>
                <a:gd name="connsiteY2" fmla="*/ 3403574 h 3403574"/>
                <a:gd name="connsiteX3" fmla="*/ 5 w 2498922"/>
                <a:gd name="connsiteY3" fmla="*/ 3399724 h 3403574"/>
                <a:gd name="connsiteX4" fmla="*/ 13269 w 2498922"/>
                <a:gd name="connsiteY4" fmla="*/ 1100840 h 3403574"/>
                <a:gd name="connsiteX5" fmla="*/ 1263187 w 2498922"/>
                <a:gd name="connsiteY5" fmla="*/ 0 h 3403574"/>
                <a:gd name="connsiteX0" fmla="*/ 1431190 w 2498922"/>
                <a:gd name="connsiteY0" fmla="*/ 0 h 3407623"/>
                <a:gd name="connsiteX1" fmla="*/ 2498922 w 2498922"/>
                <a:gd name="connsiteY1" fmla="*/ 5321 h 3407623"/>
                <a:gd name="connsiteX2" fmla="*/ 525366 w 2498922"/>
                <a:gd name="connsiteY2" fmla="*/ 3407623 h 3407623"/>
                <a:gd name="connsiteX3" fmla="*/ 5 w 2498922"/>
                <a:gd name="connsiteY3" fmla="*/ 3403773 h 3407623"/>
                <a:gd name="connsiteX4" fmla="*/ 13269 w 2498922"/>
                <a:gd name="connsiteY4" fmla="*/ 1104889 h 3407623"/>
                <a:gd name="connsiteX5" fmla="*/ 1431190 w 2498922"/>
                <a:gd name="connsiteY5" fmla="*/ 0 h 3407623"/>
                <a:gd name="connsiteX0" fmla="*/ 1431782 w 2499514"/>
                <a:gd name="connsiteY0" fmla="*/ 0 h 3407623"/>
                <a:gd name="connsiteX1" fmla="*/ 2499514 w 2499514"/>
                <a:gd name="connsiteY1" fmla="*/ 5321 h 3407623"/>
                <a:gd name="connsiteX2" fmla="*/ 525958 w 2499514"/>
                <a:gd name="connsiteY2" fmla="*/ 3407623 h 3407623"/>
                <a:gd name="connsiteX3" fmla="*/ 597 w 2499514"/>
                <a:gd name="connsiteY3" fmla="*/ 3403773 h 3407623"/>
                <a:gd name="connsiteX4" fmla="*/ 597 w 2499514"/>
                <a:gd name="connsiteY4" fmla="*/ 1303314 h 3407623"/>
                <a:gd name="connsiteX5" fmla="*/ 1431782 w 2499514"/>
                <a:gd name="connsiteY5" fmla="*/ 0 h 3407623"/>
                <a:gd name="connsiteX0" fmla="*/ 1511362 w 2499514"/>
                <a:gd name="connsiteY0" fmla="*/ 0 h 3415722"/>
                <a:gd name="connsiteX1" fmla="*/ 2499514 w 2499514"/>
                <a:gd name="connsiteY1" fmla="*/ 13420 h 3415722"/>
                <a:gd name="connsiteX2" fmla="*/ 525958 w 2499514"/>
                <a:gd name="connsiteY2" fmla="*/ 3415722 h 3415722"/>
                <a:gd name="connsiteX3" fmla="*/ 597 w 2499514"/>
                <a:gd name="connsiteY3" fmla="*/ 3411872 h 3415722"/>
                <a:gd name="connsiteX4" fmla="*/ 597 w 2499514"/>
                <a:gd name="connsiteY4" fmla="*/ 1311413 h 3415722"/>
                <a:gd name="connsiteX5" fmla="*/ 1511362 w 2499514"/>
                <a:gd name="connsiteY5" fmla="*/ 0 h 3415722"/>
                <a:gd name="connsiteX0" fmla="*/ 1133529 w 2499514"/>
                <a:gd name="connsiteY0" fmla="*/ 317936 h 3402302"/>
                <a:gd name="connsiteX1" fmla="*/ 2499514 w 2499514"/>
                <a:gd name="connsiteY1" fmla="*/ 0 h 3402302"/>
                <a:gd name="connsiteX2" fmla="*/ 525958 w 2499514"/>
                <a:gd name="connsiteY2" fmla="*/ 3402302 h 3402302"/>
                <a:gd name="connsiteX3" fmla="*/ 597 w 2499514"/>
                <a:gd name="connsiteY3" fmla="*/ 3398452 h 3402302"/>
                <a:gd name="connsiteX4" fmla="*/ 597 w 2499514"/>
                <a:gd name="connsiteY4" fmla="*/ 1297993 h 3402302"/>
                <a:gd name="connsiteX5" fmla="*/ 1133529 w 2499514"/>
                <a:gd name="connsiteY5" fmla="*/ 317936 h 3402302"/>
                <a:gd name="connsiteX0" fmla="*/ 1133529 w 2480138"/>
                <a:gd name="connsiteY0" fmla="*/ 24234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133529 w 2480138"/>
                <a:gd name="connsiteY5" fmla="*/ 24234 h 3108600"/>
                <a:gd name="connsiteX0" fmla="*/ 1085089 w 2480138"/>
                <a:gd name="connsiteY0" fmla="*/ 1642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085089 w 2480138"/>
                <a:gd name="connsiteY5" fmla="*/ 1642 h 3108600"/>
                <a:gd name="connsiteX0" fmla="*/ 1084497 w 2479546"/>
                <a:gd name="connsiteY0" fmla="*/ 1642 h 3108600"/>
                <a:gd name="connsiteX1" fmla="*/ 2479546 w 2479546"/>
                <a:gd name="connsiteY1" fmla="*/ 0 h 3108600"/>
                <a:gd name="connsiteX2" fmla="*/ 525366 w 2479546"/>
                <a:gd name="connsiteY2" fmla="*/ 3108600 h 3108600"/>
                <a:gd name="connsiteX3" fmla="*/ 5 w 2479546"/>
                <a:gd name="connsiteY3" fmla="*/ 3104750 h 3108600"/>
                <a:gd name="connsiteX4" fmla="*/ 67822 w 2479546"/>
                <a:gd name="connsiteY4" fmla="*/ 981698 h 3108600"/>
                <a:gd name="connsiteX5" fmla="*/ 1084497 w 2479546"/>
                <a:gd name="connsiteY5" fmla="*/ 1642 h 3108600"/>
                <a:gd name="connsiteX0" fmla="*/ 1016879 w 2411928"/>
                <a:gd name="connsiteY0" fmla="*/ 1642 h 3108600"/>
                <a:gd name="connsiteX1" fmla="*/ 2411928 w 2411928"/>
                <a:gd name="connsiteY1" fmla="*/ 0 h 3108600"/>
                <a:gd name="connsiteX2" fmla="*/ 457748 w 2411928"/>
                <a:gd name="connsiteY2" fmla="*/ 3108600 h 3108600"/>
                <a:gd name="connsiteX3" fmla="*/ 9892 w 2411928"/>
                <a:gd name="connsiteY3" fmla="*/ 3082158 h 3108600"/>
                <a:gd name="connsiteX4" fmla="*/ 204 w 2411928"/>
                <a:gd name="connsiteY4" fmla="*/ 981698 h 3108600"/>
                <a:gd name="connsiteX5" fmla="*/ 1016879 w 2411928"/>
                <a:gd name="connsiteY5" fmla="*/ 1642 h 3108600"/>
                <a:gd name="connsiteX0" fmla="*/ 1016879 w 2411928"/>
                <a:gd name="connsiteY0" fmla="*/ 1642 h 3082158"/>
                <a:gd name="connsiteX1" fmla="*/ 2411928 w 2411928"/>
                <a:gd name="connsiteY1" fmla="*/ 0 h 3082158"/>
                <a:gd name="connsiteX2" fmla="*/ 9892 w 2411928"/>
                <a:gd name="connsiteY2" fmla="*/ 3082158 h 3082158"/>
                <a:gd name="connsiteX3" fmla="*/ 204 w 2411928"/>
                <a:gd name="connsiteY3" fmla="*/ 981698 h 3082158"/>
                <a:gd name="connsiteX4" fmla="*/ 1016879 w 2411928"/>
                <a:gd name="connsiteY4" fmla="*/ 1642 h 3082158"/>
                <a:gd name="connsiteX0" fmla="*/ 1016879 w 2915706"/>
                <a:gd name="connsiteY0" fmla="*/ 0 h 3080516"/>
                <a:gd name="connsiteX1" fmla="*/ 2915706 w 2915706"/>
                <a:gd name="connsiteY1" fmla="*/ 5889 h 3080516"/>
                <a:gd name="connsiteX2" fmla="*/ 9892 w 2915706"/>
                <a:gd name="connsiteY2" fmla="*/ 3080516 h 3080516"/>
                <a:gd name="connsiteX3" fmla="*/ 204 w 2915706"/>
                <a:gd name="connsiteY3" fmla="*/ 980056 h 3080516"/>
                <a:gd name="connsiteX4" fmla="*/ 1016879 w 2915706"/>
                <a:gd name="connsiteY4" fmla="*/ 0 h 3080516"/>
                <a:gd name="connsiteX0" fmla="*/ 1016879 w 2915706"/>
                <a:gd name="connsiteY0" fmla="*/ 0 h 2174906"/>
                <a:gd name="connsiteX1" fmla="*/ 2915706 w 2915706"/>
                <a:gd name="connsiteY1" fmla="*/ 5889 h 2174906"/>
                <a:gd name="connsiteX2" fmla="*/ 9891 w 2915706"/>
                <a:gd name="connsiteY2" fmla="*/ 2174906 h 2174906"/>
                <a:gd name="connsiteX3" fmla="*/ 204 w 2915706"/>
                <a:gd name="connsiteY3" fmla="*/ 980056 h 2174906"/>
                <a:gd name="connsiteX4" fmla="*/ 1016879 w 2915706"/>
                <a:gd name="connsiteY4" fmla="*/ 0 h 2174906"/>
                <a:gd name="connsiteX0" fmla="*/ 1016879 w 2987698"/>
                <a:gd name="connsiteY0" fmla="*/ 0 h 2174906"/>
                <a:gd name="connsiteX1" fmla="*/ 2987698 w 2987698"/>
                <a:gd name="connsiteY1" fmla="*/ 5889 h 2174906"/>
                <a:gd name="connsiteX2" fmla="*/ 9891 w 2987698"/>
                <a:gd name="connsiteY2" fmla="*/ 2174906 h 2174906"/>
                <a:gd name="connsiteX3" fmla="*/ 204 w 2987698"/>
                <a:gd name="connsiteY3" fmla="*/ 980056 h 2174906"/>
                <a:gd name="connsiteX4" fmla="*/ 1016879 w 2987698"/>
                <a:gd name="connsiteY4" fmla="*/ 0 h 2174906"/>
                <a:gd name="connsiteX0" fmla="*/ 1007880 w 2987698"/>
                <a:gd name="connsiteY0" fmla="*/ 972 h 2169017"/>
                <a:gd name="connsiteX1" fmla="*/ 2987698 w 2987698"/>
                <a:gd name="connsiteY1" fmla="*/ 0 h 2169017"/>
                <a:gd name="connsiteX2" fmla="*/ 9891 w 2987698"/>
                <a:gd name="connsiteY2" fmla="*/ 2169017 h 2169017"/>
                <a:gd name="connsiteX3" fmla="*/ 204 w 2987698"/>
                <a:gd name="connsiteY3" fmla="*/ 974167 h 2169017"/>
                <a:gd name="connsiteX4" fmla="*/ 1007880 w 2987698"/>
                <a:gd name="connsiteY4" fmla="*/ 972 h 2169017"/>
                <a:gd name="connsiteX0" fmla="*/ 999201 w 2979019"/>
                <a:gd name="connsiteY0" fmla="*/ 972 h 2169017"/>
                <a:gd name="connsiteX1" fmla="*/ 2979019 w 2979019"/>
                <a:gd name="connsiteY1" fmla="*/ 0 h 2169017"/>
                <a:gd name="connsiteX2" fmla="*/ 1212 w 2979019"/>
                <a:gd name="connsiteY2" fmla="*/ 2169017 h 2169017"/>
                <a:gd name="connsiteX3" fmla="*/ 524 w 2979019"/>
                <a:gd name="connsiteY3" fmla="*/ 1166266 h 2169017"/>
                <a:gd name="connsiteX4" fmla="*/ 999201 w 2979019"/>
                <a:gd name="connsiteY4" fmla="*/ 972 h 2169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019" h="2169017">
                  <a:moveTo>
                    <a:pt x="999201" y="972"/>
                  </a:moveTo>
                  <a:lnTo>
                    <a:pt x="2979019" y="0"/>
                  </a:lnTo>
                  <a:lnTo>
                    <a:pt x="1212" y="2169017"/>
                  </a:lnTo>
                  <a:cubicBezTo>
                    <a:pt x="3046" y="2167493"/>
                    <a:pt x="-1481" y="1166839"/>
                    <a:pt x="524" y="1166266"/>
                  </a:cubicBezTo>
                  <a:lnTo>
                    <a:pt x="999201" y="972"/>
                  </a:lnTo>
                  <a:close/>
                </a:path>
              </a:pathLst>
            </a:custGeom>
            <a:gradFill flip="none" rotWithShape="1">
              <a:gsLst>
                <a:gs pos="1000">
                  <a:srgbClr val="14213E">
                    <a:alpha val="0"/>
                  </a:srgbClr>
                </a:gs>
                <a:gs pos="100000">
                  <a:srgbClr val="0A1446"/>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33" name="Freeform 32">
              <a:extLst>
                <a:ext uri="{FF2B5EF4-FFF2-40B4-BE49-F238E27FC236}">
                  <a16:creationId xmlns:a16="http://schemas.microsoft.com/office/drawing/2014/main" id="{AE3A0180-6EB9-5644-950F-110D02FCA7EB}"/>
                </a:ext>
              </a:extLst>
            </p:cNvPr>
            <p:cNvSpPr/>
            <p:nvPr/>
          </p:nvSpPr>
          <p:spPr bwMode="auto">
            <a:xfrm>
              <a:off x="8292790" y="492124"/>
              <a:ext cx="3899210" cy="6365875"/>
            </a:xfrm>
            <a:custGeom>
              <a:avLst/>
              <a:gdLst>
                <a:gd name="connsiteX0" fmla="*/ 4050135 w 4050135"/>
                <a:gd name="connsiteY0" fmla="*/ 0 h 6612277"/>
                <a:gd name="connsiteX1" fmla="*/ 4024734 w 4050135"/>
                <a:gd name="connsiteY1" fmla="*/ 4869690 h 6612277"/>
                <a:gd name="connsiteX2" fmla="*/ 1920337 w 4050135"/>
                <a:gd name="connsiteY2" fmla="*/ 6612277 h 6612277"/>
                <a:gd name="connsiteX3" fmla="*/ 0 w 4050135"/>
                <a:gd name="connsiteY3" fmla="*/ 6612277 h 6612277"/>
                <a:gd name="connsiteX4" fmla="*/ 4050135 w 4050135"/>
                <a:gd name="connsiteY4" fmla="*/ 0 h 661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0135" h="6612277">
                  <a:moveTo>
                    <a:pt x="4050135" y="0"/>
                  </a:moveTo>
                  <a:cubicBezTo>
                    <a:pt x="4047209" y="2655"/>
                    <a:pt x="4027933" y="4868692"/>
                    <a:pt x="4024734" y="4869690"/>
                  </a:cubicBezTo>
                  <a:lnTo>
                    <a:pt x="1920337" y="6612277"/>
                  </a:lnTo>
                  <a:lnTo>
                    <a:pt x="0" y="6612277"/>
                  </a:lnTo>
                  <a:lnTo>
                    <a:pt x="4050135" y="0"/>
                  </a:lnTo>
                  <a:close/>
                </a:path>
              </a:pathLst>
            </a:custGeom>
            <a:gradFill flip="none" rotWithShape="1">
              <a:gsLst>
                <a:gs pos="1000">
                  <a:srgbClr val="274990">
                    <a:alpha val="0"/>
                  </a:srgbClr>
                </a:gs>
                <a:gs pos="100000">
                  <a:srgbClr val="0A1446">
                    <a:alpha val="8000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8" name="Picture 17">
              <a:extLst>
                <a:ext uri="{FF2B5EF4-FFF2-40B4-BE49-F238E27FC236}">
                  <a16:creationId xmlns:a16="http://schemas.microsoft.com/office/drawing/2014/main" id="{E744021B-03AF-7443-9A0D-D52907F8EBD6}"/>
                </a:ext>
              </a:extLst>
            </p:cNvPr>
            <p:cNvPicPr>
              <a:picLocks noChangeAspect="1"/>
            </p:cNvPicPr>
            <p:nvPr/>
          </p:nvPicPr>
          <p:blipFill>
            <a:blip r:embed="rId3"/>
            <a:stretch>
              <a:fillRect/>
            </a:stretch>
          </p:blipFill>
          <p:spPr>
            <a:xfrm>
              <a:off x="-1104" y="-1048"/>
              <a:ext cx="12192000" cy="6858000"/>
            </a:xfrm>
            <a:prstGeom prst="rect">
              <a:avLst/>
            </a:prstGeom>
          </p:spPr>
        </p:pic>
        <p:pic>
          <p:nvPicPr>
            <p:cNvPr id="17" name="Picture 16">
              <a:extLst>
                <a:ext uri="{FF2B5EF4-FFF2-40B4-BE49-F238E27FC236}">
                  <a16:creationId xmlns:a16="http://schemas.microsoft.com/office/drawing/2014/main" id="{2754FC7F-D8B0-1141-BD6E-E5A4591AFECB}"/>
                </a:ext>
              </a:extLst>
            </p:cNvPr>
            <p:cNvPicPr>
              <a:picLocks noChangeAspect="1"/>
            </p:cNvPicPr>
            <p:nvPr/>
          </p:nvPicPr>
          <p:blipFill>
            <a:blip r:embed="rId4">
              <a:alphaModFix amt="45000"/>
            </a:blip>
            <a:stretch>
              <a:fillRect/>
            </a:stretch>
          </p:blipFill>
          <p:spPr>
            <a:xfrm>
              <a:off x="1265561" y="999014"/>
              <a:ext cx="1151060" cy="511582"/>
            </a:xfrm>
            <a:prstGeom prst="rect">
              <a:avLst/>
            </a:prstGeom>
          </p:spPr>
        </p:pic>
      </p:grpSp>
      <p:sp>
        <p:nvSpPr>
          <p:cNvPr id="20" name="Title 22">
            <a:extLst>
              <a:ext uri="{FF2B5EF4-FFF2-40B4-BE49-F238E27FC236}">
                <a16:creationId xmlns:a16="http://schemas.microsoft.com/office/drawing/2014/main" id="{AAB9D336-F351-EB47-8891-FC2F845FDB1D}"/>
              </a:ext>
            </a:extLst>
          </p:cNvPr>
          <p:cNvSpPr>
            <a:spLocks noGrp="1"/>
          </p:cNvSpPr>
          <p:nvPr>
            <p:ph type="ctrTitle"/>
          </p:nvPr>
        </p:nvSpPr>
        <p:spPr>
          <a:xfrm>
            <a:off x="1270451" y="2658019"/>
            <a:ext cx="8041715" cy="914400"/>
          </a:xfrm>
        </p:spPr>
        <p:txBody>
          <a:bodyPr/>
          <a:lstStyle/>
          <a:p>
            <a:pPr algn="l"/>
            <a:r>
              <a:rPr lang="en-US" sz="4000" b="0" dirty="0">
                <a:solidFill>
                  <a:prstClr val="white"/>
                </a:solidFill>
                <a:ea typeface="Avenir LT Std 55 Roman" charset="0"/>
                <a:cs typeface="Avenir LT Std 55 Roman" charset="0"/>
              </a:rPr>
              <a:t>Analysis with the Python API</a:t>
            </a:r>
            <a:endParaRPr lang="en-US" sz="4000" b="0" dirty="0"/>
          </a:p>
        </p:txBody>
      </p:sp>
      <p:sp>
        <p:nvSpPr>
          <p:cNvPr id="21" name="Subtitle 23">
            <a:extLst>
              <a:ext uri="{FF2B5EF4-FFF2-40B4-BE49-F238E27FC236}">
                <a16:creationId xmlns:a16="http://schemas.microsoft.com/office/drawing/2014/main" id="{37F4B2CF-A224-604B-B851-520F8016EAB1}"/>
              </a:ext>
            </a:extLst>
          </p:cNvPr>
          <p:cNvSpPr>
            <a:spLocks noGrp="1"/>
          </p:cNvSpPr>
          <p:nvPr>
            <p:ph type="subTitle" idx="1"/>
          </p:nvPr>
        </p:nvSpPr>
        <p:spPr>
          <a:xfrm>
            <a:off x="1265561" y="3695044"/>
            <a:ext cx="9097641" cy="914400"/>
          </a:xfrm>
        </p:spPr>
        <p:txBody>
          <a:bodyPr/>
          <a:lstStyle/>
          <a:p>
            <a:pPr algn="l"/>
            <a:r>
              <a:rPr lang="en-US" sz="1800" dirty="0">
                <a:solidFill>
                  <a:srgbClr val="00A8DD"/>
                </a:solidFill>
              </a:rPr>
              <a:t>Andrew Chapkowski</a:t>
            </a:r>
          </a:p>
          <a:p>
            <a:pPr algn="l"/>
            <a:r>
              <a:rPr lang="en-US" sz="1800" dirty="0">
                <a:solidFill>
                  <a:srgbClr val="00A8DD"/>
                </a:solidFill>
              </a:rPr>
              <a:t>George </a:t>
            </a:r>
            <a:r>
              <a:rPr lang="en-US" sz="1800" dirty="0" err="1">
                <a:solidFill>
                  <a:srgbClr val="00A8DD"/>
                </a:solidFill>
              </a:rPr>
              <a:t>Bochenek</a:t>
            </a:r>
            <a:endParaRPr lang="en-US" sz="1800" dirty="0">
              <a:solidFill>
                <a:srgbClr val="00A8DD"/>
              </a:solidFill>
            </a:endParaRPr>
          </a:p>
        </p:txBody>
      </p:sp>
    </p:spTree>
    <p:extLst>
      <p:ext uri="{BB962C8B-B14F-4D97-AF65-F5344CB8AC3E}">
        <p14:creationId xmlns:p14="http://schemas.microsoft.com/office/powerpoint/2010/main" val="1932561570"/>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ED9A0-28E3-5445-B70D-F69BD0FBC564}"/>
              </a:ext>
            </a:extLst>
          </p:cNvPr>
          <p:cNvGrpSpPr/>
          <p:nvPr/>
        </p:nvGrpSpPr>
        <p:grpSpPr>
          <a:xfrm>
            <a:off x="-1104" y="-1048"/>
            <a:ext cx="12193105" cy="6859048"/>
            <a:chOff x="-1104" y="-1048"/>
            <a:chExt cx="12193105" cy="6859048"/>
          </a:xfrm>
        </p:grpSpPr>
        <p:sp>
          <p:nvSpPr>
            <p:cNvPr id="11" name="Rectangle 10">
              <a:extLst>
                <a:ext uri="{FF2B5EF4-FFF2-40B4-BE49-F238E27FC236}">
                  <a16:creationId xmlns:a16="http://schemas.microsoft.com/office/drawing/2014/main" id="{57DCFD41-E62A-E444-BDCB-022B349172A0}"/>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a:extLst>
                <a:ext uri="{FF2B5EF4-FFF2-40B4-BE49-F238E27FC236}">
                  <a16:creationId xmlns:a16="http://schemas.microsoft.com/office/drawing/2014/main" id="{058A0C02-F389-074F-B063-2F42045C0B6C}"/>
                </a:ext>
              </a:extLst>
            </p:cNvPr>
            <p:cNvPicPr>
              <a:picLocks noChangeAspect="1"/>
            </p:cNvPicPr>
            <p:nvPr/>
          </p:nvPicPr>
          <p:blipFill rotWithShape="1">
            <a:blip r:embed="rId3"/>
            <a:srcRect r="9951"/>
            <a:stretch/>
          </p:blipFill>
          <p:spPr>
            <a:xfrm>
              <a:off x="7617207" y="341644"/>
              <a:ext cx="4574793" cy="6516354"/>
            </a:xfrm>
            <a:prstGeom prst="rect">
              <a:avLst/>
            </a:prstGeom>
          </p:spPr>
        </p:pic>
        <p:sp>
          <p:nvSpPr>
            <p:cNvPr id="15" name="Rectangle 14">
              <a:extLst>
                <a:ext uri="{FF2B5EF4-FFF2-40B4-BE49-F238E27FC236}">
                  <a16:creationId xmlns:a16="http://schemas.microsoft.com/office/drawing/2014/main" id="{C0783C77-C7D8-1647-BFDB-8532B647668C}"/>
                </a:ext>
              </a:extLst>
            </p:cNvPr>
            <p:cNvSpPr/>
            <p:nvPr/>
          </p:nvSpPr>
          <p:spPr bwMode="auto">
            <a:xfrm>
              <a:off x="6099048" y="3512743"/>
              <a:ext cx="6092953" cy="334525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5" name="Rectangle 9">
              <a:extLst>
                <a:ext uri="{FF2B5EF4-FFF2-40B4-BE49-F238E27FC236}">
                  <a16:creationId xmlns:a16="http://schemas.microsoft.com/office/drawing/2014/main" id="{AFC9DD46-951F-8B40-954C-B2A8C1D87482}"/>
                </a:ext>
              </a:extLst>
            </p:cNvPr>
            <p:cNvSpPr/>
            <p:nvPr/>
          </p:nvSpPr>
          <p:spPr bwMode="auto">
            <a:xfrm rot="10800000" flipH="1" flipV="1">
              <a:off x="7412" y="6595"/>
              <a:ext cx="2543688" cy="2429319"/>
            </a:xfrm>
            <a:custGeom>
              <a:avLst/>
              <a:gdLst>
                <a:gd name="connsiteX0" fmla="*/ 0 w 1294109"/>
                <a:gd name="connsiteY0" fmla="*/ 0 h 2115519"/>
                <a:gd name="connsiteX1" fmla="*/ 1294109 w 1294109"/>
                <a:gd name="connsiteY1" fmla="*/ 0 h 2115519"/>
                <a:gd name="connsiteX2" fmla="*/ 1294109 w 1294109"/>
                <a:gd name="connsiteY2" fmla="*/ 2115519 h 2115519"/>
                <a:gd name="connsiteX3" fmla="*/ 0 w 1294109"/>
                <a:gd name="connsiteY3" fmla="*/ 2115519 h 2115519"/>
                <a:gd name="connsiteX4" fmla="*/ 0 w 1294109"/>
                <a:gd name="connsiteY4" fmla="*/ 0 h 2115519"/>
                <a:gd name="connsiteX0" fmla="*/ 495945 w 1790054"/>
                <a:gd name="connsiteY0" fmla="*/ 0 h 2115519"/>
                <a:gd name="connsiteX1" fmla="*/ 1790054 w 1790054"/>
                <a:gd name="connsiteY1" fmla="*/ 0 h 2115519"/>
                <a:gd name="connsiteX2" fmla="*/ 1790054 w 1790054"/>
                <a:gd name="connsiteY2" fmla="*/ 2115519 h 2115519"/>
                <a:gd name="connsiteX3" fmla="*/ 0 w 1790054"/>
                <a:gd name="connsiteY3" fmla="*/ 829159 h 2115519"/>
                <a:gd name="connsiteX4" fmla="*/ 495945 w 1790054"/>
                <a:gd name="connsiteY4" fmla="*/ 0 h 2115519"/>
                <a:gd name="connsiteX0" fmla="*/ 495945 w 1790054"/>
                <a:gd name="connsiteY0" fmla="*/ 0 h 2882685"/>
                <a:gd name="connsiteX1" fmla="*/ 1790054 w 1790054"/>
                <a:gd name="connsiteY1" fmla="*/ 0 h 2882685"/>
                <a:gd name="connsiteX2" fmla="*/ 7749 w 1790054"/>
                <a:gd name="connsiteY2" fmla="*/ 2882685 h 2882685"/>
                <a:gd name="connsiteX3" fmla="*/ 0 w 1790054"/>
                <a:gd name="connsiteY3" fmla="*/ 829159 h 2882685"/>
                <a:gd name="connsiteX4" fmla="*/ 495945 w 1790054"/>
                <a:gd name="connsiteY4" fmla="*/ 0 h 2882685"/>
                <a:gd name="connsiteX0" fmla="*/ 495945 w 2812942"/>
                <a:gd name="connsiteY0" fmla="*/ 0 h 2882685"/>
                <a:gd name="connsiteX1" fmla="*/ 2812942 w 2812942"/>
                <a:gd name="connsiteY1" fmla="*/ 0 h 2882685"/>
                <a:gd name="connsiteX2" fmla="*/ 7749 w 2812942"/>
                <a:gd name="connsiteY2" fmla="*/ 2882685 h 2882685"/>
                <a:gd name="connsiteX3" fmla="*/ 0 w 2812942"/>
                <a:gd name="connsiteY3" fmla="*/ 829159 h 2882685"/>
                <a:gd name="connsiteX4" fmla="*/ 495945 w 2812942"/>
                <a:gd name="connsiteY4" fmla="*/ 0 h 2882685"/>
                <a:gd name="connsiteX0" fmla="*/ 495945 w 2812942"/>
                <a:gd name="connsiteY0" fmla="*/ 0 h 3212534"/>
                <a:gd name="connsiteX1" fmla="*/ 2812942 w 2812942"/>
                <a:gd name="connsiteY1" fmla="*/ 0 h 3212534"/>
                <a:gd name="connsiteX2" fmla="*/ 247 w 2812942"/>
                <a:gd name="connsiteY2" fmla="*/ 3212534 h 3212534"/>
                <a:gd name="connsiteX3" fmla="*/ 0 w 2812942"/>
                <a:gd name="connsiteY3" fmla="*/ 829159 h 3212534"/>
                <a:gd name="connsiteX4" fmla="*/ 495945 w 2812942"/>
                <a:gd name="connsiteY4" fmla="*/ 0 h 3212534"/>
                <a:gd name="connsiteX0" fmla="*/ 495945 w 2407805"/>
                <a:gd name="connsiteY0" fmla="*/ 0 h 3212534"/>
                <a:gd name="connsiteX1" fmla="*/ 2407805 w 2407805"/>
                <a:gd name="connsiteY1" fmla="*/ 0 h 3212534"/>
                <a:gd name="connsiteX2" fmla="*/ 247 w 2407805"/>
                <a:gd name="connsiteY2" fmla="*/ 3212534 h 3212534"/>
                <a:gd name="connsiteX3" fmla="*/ 0 w 2407805"/>
                <a:gd name="connsiteY3" fmla="*/ 829159 h 3212534"/>
                <a:gd name="connsiteX4" fmla="*/ 495945 w 2407805"/>
                <a:gd name="connsiteY4" fmla="*/ 0 h 3212534"/>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1137412 w 2407805"/>
                <a:gd name="connsiteY0" fmla="*/ 0 h 3404946"/>
                <a:gd name="connsiteX1" fmla="*/ 2407805 w 2407805"/>
                <a:gd name="connsiteY1" fmla="*/ 10308 h 3404946"/>
                <a:gd name="connsiteX2" fmla="*/ 619206 w 2407805"/>
                <a:gd name="connsiteY2" fmla="*/ 3404946 h 3404946"/>
                <a:gd name="connsiteX3" fmla="*/ 0 w 2407805"/>
                <a:gd name="connsiteY3" fmla="*/ 839467 h 3404946"/>
                <a:gd name="connsiteX4" fmla="*/ 1137412 w 2407805"/>
                <a:gd name="connsiteY4" fmla="*/ 0 h 3404946"/>
                <a:gd name="connsiteX0" fmla="*/ 1149665 w 2420058"/>
                <a:gd name="connsiteY0" fmla="*/ 0 h 3628337"/>
                <a:gd name="connsiteX1" fmla="*/ 2420058 w 2420058"/>
                <a:gd name="connsiteY1" fmla="*/ 10308 h 3628337"/>
                <a:gd name="connsiteX2" fmla="*/ 631459 w 2420058"/>
                <a:gd name="connsiteY2" fmla="*/ 3404946 h 3628337"/>
                <a:gd name="connsiteX3" fmla="*/ 552435 w 2420058"/>
                <a:gd name="connsiteY3" fmla="*/ 3033924 h 3628337"/>
                <a:gd name="connsiteX4" fmla="*/ 12253 w 2420058"/>
                <a:gd name="connsiteY4" fmla="*/ 839467 h 3628337"/>
                <a:gd name="connsiteX5" fmla="*/ 1149665 w 2420058"/>
                <a:gd name="connsiteY5" fmla="*/ 0 h 3628337"/>
                <a:gd name="connsiteX0" fmla="*/ 1213445 w 2483838"/>
                <a:gd name="connsiteY0" fmla="*/ 0 h 3753268"/>
                <a:gd name="connsiteX1" fmla="*/ 2483838 w 2483838"/>
                <a:gd name="connsiteY1" fmla="*/ 10308 h 3753268"/>
                <a:gd name="connsiteX2" fmla="*/ 695239 w 2483838"/>
                <a:gd name="connsiteY2" fmla="*/ 3404946 h 3753268"/>
                <a:gd name="connsiteX3" fmla="*/ 76032 w 2483838"/>
                <a:gd name="connsiteY3" fmla="*/ 3401568 h 3753268"/>
                <a:gd name="connsiteX4" fmla="*/ 76033 w 2483838"/>
                <a:gd name="connsiteY4" fmla="*/ 839467 h 3753268"/>
                <a:gd name="connsiteX5" fmla="*/ 1213445 w 2483838"/>
                <a:gd name="connsiteY5" fmla="*/ 0 h 3753268"/>
                <a:gd name="connsiteX0" fmla="*/ 1181247 w 2451640"/>
                <a:gd name="connsiteY0" fmla="*/ 0 h 3753268"/>
                <a:gd name="connsiteX1" fmla="*/ 2451640 w 2451640"/>
                <a:gd name="connsiteY1" fmla="*/ 10308 h 3753268"/>
                <a:gd name="connsiteX2" fmla="*/ 663041 w 2451640"/>
                <a:gd name="connsiteY2" fmla="*/ 3404946 h 3753268"/>
                <a:gd name="connsiteX3" fmla="*/ 43834 w 2451640"/>
                <a:gd name="connsiteY3" fmla="*/ 3401568 h 3753268"/>
                <a:gd name="connsiteX4" fmla="*/ 43835 w 2451640"/>
                <a:gd name="connsiteY4" fmla="*/ 839467 h 3753268"/>
                <a:gd name="connsiteX5" fmla="*/ 1181247 w 2451640"/>
                <a:gd name="connsiteY5" fmla="*/ 0 h 3753268"/>
                <a:gd name="connsiteX0" fmla="*/ 1181247 w 2451640"/>
                <a:gd name="connsiteY0" fmla="*/ 0 h 3627623"/>
                <a:gd name="connsiteX1" fmla="*/ 2451640 w 2451640"/>
                <a:gd name="connsiteY1" fmla="*/ 10308 h 3627623"/>
                <a:gd name="connsiteX2" fmla="*/ 663041 w 2451640"/>
                <a:gd name="connsiteY2" fmla="*/ 3404946 h 3627623"/>
                <a:gd name="connsiteX3" fmla="*/ 43834 w 2451640"/>
                <a:gd name="connsiteY3" fmla="*/ 3401568 h 3627623"/>
                <a:gd name="connsiteX4" fmla="*/ 43835 w 2451640"/>
                <a:gd name="connsiteY4" fmla="*/ 839467 h 3627623"/>
                <a:gd name="connsiteX5" fmla="*/ 1181247 w 2451640"/>
                <a:gd name="connsiteY5" fmla="*/ 0 h 3627623"/>
                <a:gd name="connsiteX0" fmla="*/ 1181247 w 2451640"/>
                <a:gd name="connsiteY0" fmla="*/ 0 h 3625072"/>
                <a:gd name="connsiteX1" fmla="*/ 2451640 w 2451640"/>
                <a:gd name="connsiteY1" fmla="*/ 10308 h 3625072"/>
                <a:gd name="connsiteX2" fmla="*/ 663041 w 2451640"/>
                <a:gd name="connsiteY2" fmla="*/ 3401510 h 3625072"/>
                <a:gd name="connsiteX3" fmla="*/ 43834 w 2451640"/>
                <a:gd name="connsiteY3" fmla="*/ 3401568 h 3625072"/>
                <a:gd name="connsiteX4" fmla="*/ 43835 w 2451640"/>
                <a:gd name="connsiteY4" fmla="*/ 839467 h 3625072"/>
                <a:gd name="connsiteX5" fmla="*/ 1181247 w 2451640"/>
                <a:gd name="connsiteY5" fmla="*/ 0 h 3625072"/>
                <a:gd name="connsiteX0" fmla="*/ 1181247 w 2451640"/>
                <a:gd name="connsiteY0" fmla="*/ 0 h 3401568"/>
                <a:gd name="connsiteX1" fmla="*/ 2451640 w 2451640"/>
                <a:gd name="connsiteY1" fmla="*/ 10308 h 3401568"/>
                <a:gd name="connsiteX2" fmla="*/ 663041 w 2451640"/>
                <a:gd name="connsiteY2" fmla="*/ 3401510 h 3401568"/>
                <a:gd name="connsiteX3" fmla="*/ 43834 w 2451640"/>
                <a:gd name="connsiteY3" fmla="*/ 3401568 h 3401568"/>
                <a:gd name="connsiteX4" fmla="*/ 43835 w 2451640"/>
                <a:gd name="connsiteY4" fmla="*/ 839467 h 3401568"/>
                <a:gd name="connsiteX5" fmla="*/ 1181247 w 2451640"/>
                <a:gd name="connsiteY5" fmla="*/ 0 h 3401568"/>
                <a:gd name="connsiteX0" fmla="*/ 1138010 w 2408403"/>
                <a:gd name="connsiteY0" fmla="*/ 0 h 3401568"/>
                <a:gd name="connsiteX1" fmla="*/ 2408403 w 2408403"/>
                <a:gd name="connsiteY1" fmla="*/ 10308 h 3401568"/>
                <a:gd name="connsiteX2" fmla="*/ 619804 w 2408403"/>
                <a:gd name="connsiteY2" fmla="*/ 3401510 h 3401568"/>
                <a:gd name="connsiteX3" fmla="*/ 597 w 2408403"/>
                <a:gd name="connsiteY3" fmla="*/ 3401568 h 3401568"/>
                <a:gd name="connsiteX4" fmla="*/ 598 w 2408403"/>
                <a:gd name="connsiteY4" fmla="*/ 839467 h 3401568"/>
                <a:gd name="connsiteX5" fmla="*/ 1138010 w 2408403"/>
                <a:gd name="connsiteY5" fmla="*/ 0 h 3401568"/>
                <a:gd name="connsiteX0" fmla="*/ 1138010 w 2553144"/>
                <a:gd name="connsiteY0" fmla="*/ 3648 h 3405216"/>
                <a:gd name="connsiteX1" fmla="*/ 2553144 w 2553144"/>
                <a:gd name="connsiteY1" fmla="*/ 0 h 3405216"/>
                <a:gd name="connsiteX2" fmla="*/ 619804 w 2553144"/>
                <a:gd name="connsiteY2" fmla="*/ 3405158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12136"/>
                <a:gd name="connsiteX1" fmla="*/ 2553144 w 2553144"/>
                <a:gd name="connsiteY1" fmla="*/ 0 h 3412136"/>
                <a:gd name="connsiteX2" fmla="*/ 505534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05216"/>
                <a:gd name="connsiteX1" fmla="*/ 2553144 w 2553144"/>
                <a:gd name="connsiteY1" fmla="*/ 0 h 3405216"/>
                <a:gd name="connsiteX2" fmla="*/ 612186 w 2553144"/>
                <a:gd name="connsiteY2" fmla="*/ 3398181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09066"/>
                <a:gd name="connsiteX1" fmla="*/ 2553144 w 2553144"/>
                <a:gd name="connsiteY1" fmla="*/ 0 h 3409066"/>
                <a:gd name="connsiteX2" fmla="*/ 620109 w 2553144"/>
                <a:gd name="connsiteY2" fmla="*/ 3409066 h 3409066"/>
                <a:gd name="connsiteX3" fmla="*/ 597 w 2553144"/>
                <a:gd name="connsiteY3" fmla="*/ 3405216 h 3409066"/>
                <a:gd name="connsiteX4" fmla="*/ 598 w 2553144"/>
                <a:gd name="connsiteY4" fmla="*/ 843115 h 3409066"/>
                <a:gd name="connsiteX5" fmla="*/ 1138010 w 2553144"/>
                <a:gd name="connsiteY5" fmla="*/ 3648 h 3409066"/>
                <a:gd name="connsiteX0" fmla="*/ 1138010 w 2660100"/>
                <a:gd name="connsiteY0" fmla="*/ 7276 h 3412694"/>
                <a:gd name="connsiteX1" fmla="*/ 2660100 w 2660100"/>
                <a:gd name="connsiteY1" fmla="*/ 0 h 3412694"/>
                <a:gd name="connsiteX2" fmla="*/ 620109 w 2660100"/>
                <a:gd name="connsiteY2" fmla="*/ 3412694 h 3412694"/>
                <a:gd name="connsiteX3" fmla="*/ 597 w 2660100"/>
                <a:gd name="connsiteY3" fmla="*/ 3408844 h 3412694"/>
                <a:gd name="connsiteX4" fmla="*/ 598 w 2660100"/>
                <a:gd name="connsiteY4" fmla="*/ 846743 h 3412694"/>
                <a:gd name="connsiteX5" fmla="*/ 1138010 w 2660100"/>
                <a:gd name="connsiteY5" fmla="*/ 7276 h 3412694"/>
                <a:gd name="connsiteX0" fmla="*/ 1138010 w 2679907"/>
                <a:gd name="connsiteY0" fmla="*/ 0 h 3405418"/>
                <a:gd name="connsiteX1" fmla="*/ 2679907 w 2679907"/>
                <a:gd name="connsiteY1" fmla="*/ 3609 h 3405418"/>
                <a:gd name="connsiteX2" fmla="*/ 620109 w 2679907"/>
                <a:gd name="connsiteY2" fmla="*/ 3405418 h 3405418"/>
                <a:gd name="connsiteX3" fmla="*/ 597 w 2679907"/>
                <a:gd name="connsiteY3" fmla="*/ 3401568 h 3405418"/>
                <a:gd name="connsiteX4" fmla="*/ 598 w 2679907"/>
                <a:gd name="connsiteY4" fmla="*/ 839467 h 3405418"/>
                <a:gd name="connsiteX5" fmla="*/ 1138010 w 2679907"/>
                <a:gd name="connsiteY5" fmla="*/ 0 h 3405418"/>
                <a:gd name="connsiteX0" fmla="*/ 1138010 w 2681920"/>
                <a:gd name="connsiteY0" fmla="*/ 0 h 3405418"/>
                <a:gd name="connsiteX1" fmla="*/ 2681920 w 2681920"/>
                <a:gd name="connsiteY1" fmla="*/ 3609 h 3405418"/>
                <a:gd name="connsiteX2" fmla="*/ 620109 w 2681920"/>
                <a:gd name="connsiteY2" fmla="*/ 3405418 h 3405418"/>
                <a:gd name="connsiteX3" fmla="*/ 597 w 2681920"/>
                <a:gd name="connsiteY3" fmla="*/ 3401568 h 3405418"/>
                <a:gd name="connsiteX4" fmla="*/ 598 w 2681920"/>
                <a:gd name="connsiteY4" fmla="*/ 839467 h 3405418"/>
                <a:gd name="connsiteX5" fmla="*/ 1138010 w 2681920"/>
                <a:gd name="connsiteY5" fmla="*/ 0 h 3405418"/>
                <a:gd name="connsiteX0" fmla="*/ 1117882 w 2681920"/>
                <a:gd name="connsiteY0" fmla="*/ 0 h 3403574"/>
                <a:gd name="connsiteX1" fmla="*/ 2681920 w 2681920"/>
                <a:gd name="connsiteY1" fmla="*/ 1765 h 3403574"/>
                <a:gd name="connsiteX2" fmla="*/ 620109 w 2681920"/>
                <a:gd name="connsiteY2" fmla="*/ 3403574 h 3403574"/>
                <a:gd name="connsiteX3" fmla="*/ 597 w 2681920"/>
                <a:gd name="connsiteY3" fmla="*/ 3399724 h 3403574"/>
                <a:gd name="connsiteX4" fmla="*/ 598 w 2681920"/>
                <a:gd name="connsiteY4" fmla="*/ 837623 h 3403574"/>
                <a:gd name="connsiteX5" fmla="*/ 1117882 w 2681920"/>
                <a:gd name="connsiteY5" fmla="*/ 0 h 3403574"/>
                <a:gd name="connsiteX0" fmla="*/ 1117882 w 2673869"/>
                <a:gd name="connsiteY0" fmla="*/ 1922 h 3405496"/>
                <a:gd name="connsiteX1" fmla="*/ 2673869 w 2673869"/>
                <a:gd name="connsiteY1" fmla="*/ 0 h 3405496"/>
                <a:gd name="connsiteX2" fmla="*/ 620109 w 2673869"/>
                <a:gd name="connsiteY2" fmla="*/ 3405496 h 3405496"/>
                <a:gd name="connsiteX3" fmla="*/ 597 w 2673869"/>
                <a:gd name="connsiteY3" fmla="*/ 3401646 h 3405496"/>
                <a:gd name="connsiteX4" fmla="*/ 598 w 2673869"/>
                <a:gd name="connsiteY4" fmla="*/ 839545 h 3405496"/>
                <a:gd name="connsiteX5" fmla="*/ 1117882 w 2673869"/>
                <a:gd name="connsiteY5" fmla="*/ 1922 h 3405496"/>
                <a:gd name="connsiteX0" fmla="*/ 1117882 w 2499514"/>
                <a:gd name="connsiteY0" fmla="*/ 0 h 3403574"/>
                <a:gd name="connsiteX1" fmla="*/ 2499514 w 2499514"/>
                <a:gd name="connsiteY1" fmla="*/ 1272 h 3403574"/>
                <a:gd name="connsiteX2" fmla="*/ 620109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117882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263779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263779 w 2499514"/>
                <a:gd name="connsiteY5" fmla="*/ 0 h 3403574"/>
                <a:gd name="connsiteX0" fmla="*/ 1263187 w 2498922"/>
                <a:gd name="connsiteY0" fmla="*/ 0 h 3403574"/>
                <a:gd name="connsiteX1" fmla="*/ 2498922 w 2498922"/>
                <a:gd name="connsiteY1" fmla="*/ 1272 h 3403574"/>
                <a:gd name="connsiteX2" fmla="*/ 525366 w 2498922"/>
                <a:gd name="connsiteY2" fmla="*/ 3403574 h 3403574"/>
                <a:gd name="connsiteX3" fmla="*/ 5 w 2498922"/>
                <a:gd name="connsiteY3" fmla="*/ 3399724 h 3403574"/>
                <a:gd name="connsiteX4" fmla="*/ 13269 w 2498922"/>
                <a:gd name="connsiteY4" fmla="*/ 1100840 h 3403574"/>
                <a:gd name="connsiteX5" fmla="*/ 1263187 w 2498922"/>
                <a:gd name="connsiteY5" fmla="*/ 0 h 3403574"/>
                <a:gd name="connsiteX0" fmla="*/ 1431190 w 2498922"/>
                <a:gd name="connsiteY0" fmla="*/ 0 h 3407623"/>
                <a:gd name="connsiteX1" fmla="*/ 2498922 w 2498922"/>
                <a:gd name="connsiteY1" fmla="*/ 5321 h 3407623"/>
                <a:gd name="connsiteX2" fmla="*/ 525366 w 2498922"/>
                <a:gd name="connsiteY2" fmla="*/ 3407623 h 3407623"/>
                <a:gd name="connsiteX3" fmla="*/ 5 w 2498922"/>
                <a:gd name="connsiteY3" fmla="*/ 3403773 h 3407623"/>
                <a:gd name="connsiteX4" fmla="*/ 13269 w 2498922"/>
                <a:gd name="connsiteY4" fmla="*/ 1104889 h 3407623"/>
                <a:gd name="connsiteX5" fmla="*/ 1431190 w 2498922"/>
                <a:gd name="connsiteY5" fmla="*/ 0 h 3407623"/>
                <a:gd name="connsiteX0" fmla="*/ 1431782 w 2499514"/>
                <a:gd name="connsiteY0" fmla="*/ 0 h 3407623"/>
                <a:gd name="connsiteX1" fmla="*/ 2499514 w 2499514"/>
                <a:gd name="connsiteY1" fmla="*/ 5321 h 3407623"/>
                <a:gd name="connsiteX2" fmla="*/ 525958 w 2499514"/>
                <a:gd name="connsiteY2" fmla="*/ 3407623 h 3407623"/>
                <a:gd name="connsiteX3" fmla="*/ 597 w 2499514"/>
                <a:gd name="connsiteY3" fmla="*/ 3403773 h 3407623"/>
                <a:gd name="connsiteX4" fmla="*/ 597 w 2499514"/>
                <a:gd name="connsiteY4" fmla="*/ 1303314 h 3407623"/>
                <a:gd name="connsiteX5" fmla="*/ 1431782 w 2499514"/>
                <a:gd name="connsiteY5" fmla="*/ 0 h 3407623"/>
                <a:gd name="connsiteX0" fmla="*/ 1511362 w 2499514"/>
                <a:gd name="connsiteY0" fmla="*/ 0 h 3415722"/>
                <a:gd name="connsiteX1" fmla="*/ 2499514 w 2499514"/>
                <a:gd name="connsiteY1" fmla="*/ 13420 h 3415722"/>
                <a:gd name="connsiteX2" fmla="*/ 525958 w 2499514"/>
                <a:gd name="connsiteY2" fmla="*/ 3415722 h 3415722"/>
                <a:gd name="connsiteX3" fmla="*/ 597 w 2499514"/>
                <a:gd name="connsiteY3" fmla="*/ 3411872 h 3415722"/>
                <a:gd name="connsiteX4" fmla="*/ 597 w 2499514"/>
                <a:gd name="connsiteY4" fmla="*/ 1311413 h 3415722"/>
                <a:gd name="connsiteX5" fmla="*/ 1511362 w 2499514"/>
                <a:gd name="connsiteY5" fmla="*/ 0 h 3415722"/>
                <a:gd name="connsiteX0" fmla="*/ 1133529 w 2499514"/>
                <a:gd name="connsiteY0" fmla="*/ 317936 h 3402302"/>
                <a:gd name="connsiteX1" fmla="*/ 2499514 w 2499514"/>
                <a:gd name="connsiteY1" fmla="*/ 0 h 3402302"/>
                <a:gd name="connsiteX2" fmla="*/ 525958 w 2499514"/>
                <a:gd name="connsiteY2" fmla="*/ 3402302 h 3402302"/>
                <a:gd name="connsiteX3" fmla="*/ 597 w 2499514"/>
                <a:gd name="connsiteY3" fmla="*/ 3398452 h 3402302"/>
                <a:gd name="connsiteX4" fmla="*/ 597 w 2499514"/>
                <a:gd name="connsiteY4" fmla="*/ 1297993 h 3402302"/>
                <a:gd name="connsiteX5" fmla="*/ 1133529 w 2499514"/>
                <a:gd name="connsiteY5" fmla="*/ 317936 h 3402302"/>
                <a:gd name="connsiteX0" fmla="*/ 1133529 w 2480138"/>
                <a:gd name="connsiteY0" fmla="*/ 24234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133529 w 2480138"/>
                <a:gd name="connsiteY5" fmla="*/ 24234 h 3108600"/>
                <a:gd name="connsiteX0" fmla="*/ 1085089 w 2480138"/>
                <a:gd name="connsiteY0" fmla="*/ 1642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085089 w 2480138"/>
                <a:gd name="connsiteY5" fmla="*/ 1642 h 3108600"/>
                <a:gd name="connsiteX0" fmla="*/ 1084497 w 2479546"/>
                <a:gd name="connsiteY0" fmla="*/ 1642 h 3108600"/>
                <a:gd name="connsiteX1" fmla="*/ 2479546 w 2479546"/>
                <a:gd name="connsiteY1" fmla="*/ 0 h 3108600"/>
                <a:gd name="connsiteX2" fmla="*/ 525366 w 2479546"/>
                <a:gd name="connsiteY2" fmla="*/ 3108600 h 3108600"/>
                <a:gd name="connsiteX3" fmla="*/ 5 w 2479546"/>
                <a:gd name="connsiteY3" fmla="*/ 3104750 h 3108600"/>
                <a:gd name="connsiteX4" fmla="*/ 67822 w 2479546"/>
                <a:gd name="connsiteY4" fmla="*/ 981698 h 3108600"/>
                <a:gd name="connsiteX5" fmla="*/ 1084497 w 2479546"/>
                <a:gd name="connsiteY5" fmla="*/ 1642 h 3108600"/>
                <a:gd name="connsiteX0" fmla="*/ 1016879 w 2411928"/>
                <a:gd name="connsiteY0" fmla="*/ 1642 h 3108600"/>
                <a:gd name="connsiteX1" fmla="*/ 2411928 w 2411928"/>
                <a:gd name="connsiteY1" fmla="*/ 0 h 3108600"/>
                <a:gd name="connsiteX2" fmla="*/ 457748 w 2411928"/>
                <a:gd name="connsiteY2" fmla="*/ 3108600 h 3108600"/>
                <a:gd name="connsiteX3" fmla="*/ 9892 w 2411928"/>
                <a:gd name="connsiteY3" fmla="*/ 3082158 h 3108600"/>
                <a:gd name="connsiteX4" fmla="*/ 204 w 2411928"/>
                <a:gd name="connsiteY4" fmla="*/ 981698 h 3108600"/>
                <a:gd name="connsiteX5" fmla="*/ 1016879 w 2411928"/>
                <a:gd name="connsiteY5" fmla="*/ 1642 h 3108600"/>
                <a:gd name="connsiteX0" fmla="*/ 1016879 w 2411928"/>
                <a:gd name="connsiteY0" fmla="*/ 1642 h 3082158"/>
                <a:gd name="connsiteX1" fmla="*/ 2411928 w 2411928"/>
                <a:gd name="connsiteY1" fmla="*/ 0 h 3082158"/>
                <a:gd name="connsiteX2" fmla="*/ 9892 w 2411928"/>
                <a:gd name="connsiteY2" fmla="*/ 3082158 h 3082158"/>
                <a:gd name="connsiteX3" fmla="*/ 204 w 2411928"/>
                <a:gd name="connsiteY3" fmla="*/ 981698 h 3082158"/>
                <a:gd name="connsiteX4" fmla="*/ 1016879 w 2411928"/>
                <a:gd name="connsiteY4" fmla="*/ 1642 h 3082158"/>
                <a:gd name="connsiteX0" fmla="*/ 1016879 w 2915706"/>
                <a:gd name="connsiteY0" fmla="*/ 0 h 3080516"/>
                <a:gd name="connsiteX1" fmla="*/ 2915706 w 2915706"/>
                <a:gd name="connsiteY1" fmla="*/ 5889 h 3080516"/>
                <a:gd name="connsiteX2" fmla="*/ 9892 w 2915706"/>
                <a:gd name="connsiteY2" fmla="*/ 3080516 h 3080516"/>
                <a:gd name="connsiteX3" fmla="*/ 204 w 2915706"/>
                <a:gd name="connsiteY3" fmla="*/ 980056 h 3080516"/>
                <a:gd name="connsiteX4" fmla="*/ 1016879 w 2915706"/>
                <a:gd name="connsiteY4" fmla="*/ 0 h 3080516"/>
                <a:gd name="connsiteX0" fmla="*/ 1016879 w 2915706"/>
                <a:gd name="connsiteY0" fmla="*/ 0 h 2174906"/>
                <a:gd name="connsiteX1" fmla="*/ 2915706 w 2915706"/>
                <a:gd name="connsiteY1" fmla="*/ 5889 h 2174906"/>
                <a:gd name="connsiteX2" fmla="*/ 9891 w 2915706"/>
                <a:gd name="connsiteY2" fmla="*/ 2174906 h 2174906"/>
                <a:gd name="connsiteX3" fmla="*/ 204 w 2915706"/>
                <a:gd name="connsiteY3" fmla="*/ 980056 h 2174906"/>
                <a:gd name="connsiteX4" fmla="*/ 1016879 w 2915706"/>
                <a:gd name="connsiteY4" fmla="*/ 0 h 2174906"/>
                <a:gd name="connsiteX0" fmla="*/ 1016879 w 2987698"/>
                <a:gd name="connsiteY0" fmla="*/ 0 h 2174906"/>
                <a:gd name="connsiteX1" fmla="*/ 2987698 w 2987698"/>
                <a:gd name="connsiteY1" fmla="*/ 5889 h 2174906"/>
                <a:gd name="connsiteX2" fmla="*/ 9891 w 2987698"/>
                <a:gd name="connsiteY2" fmla="*/ 2174906 h 2174906"/>
                <a:gd name="connsiteX3" fmla="*/ 204 w 2987698"/>
                <a:gd name="connsiteY3" fmla="*/ 980056 h 2174906"/>
                <a:gd name="connsiteX4" fmla="*/ 1016879 w 2987698"/>
                <a:gd name="connsiteY4" fmla="*/ 0 h 2174906"/>
                <a:gd name="connsiteX0" fmla="*/ 1007880 w 2987698"/>
                <a:gd name="connsiteY0" fmla="*/ 972 h 2169017"/>
                <a:gd name="connsiteX1" fmla="*/ 2987698 w 2987698"/>
                <a:gd name="connsiteY1" fmla="*/ 0 h 2169017"/>
                <a:gd name="connsiteX2" fmla="*/ 9891 w 2987698"/>
                <a:gd name="connsiteY2" fmla="*/ 2169017 h 2169017"/>
                <a:gd name="connsiteX3" fmla="*/ 204 w 2987698"/>
                <a:gd name="connsiteY3" fmla="*/ 974167 h 2169017"/>
                <a:gd name="connsiteX4" fmla="*/ 1007880 w 2987698"/>
                <a:gd name="connsiteY4" fmla="*/ 972 h 2169017"/>
                <a:gd name="connsiteX0" fmla="*/ 999201 w 2979019"/>
                <a:gd name="connsiteY0" fmla="*/ 972 h 2169017"/>
                <a:gd name="connsiteX1" fmla="*/ 2979019 w 2979019"/>
                <a:gd name="connsiteY1" fmla="*/ 0 h 2169017"/>
                <a:gd name="connsiteX2" fmla="*/ 1212 w 2979019"/>
                <a:gd name="connsiteY2" fmla="*/ 2169017 h 2169017"/>
                <a:gd name="connsiteX3" fmla="*/ 524 w 2979019"/>
                <a:gd name="connsiteY3" fmla="*/ 1166266 h 2169017"/>
                <a:gd name="connsiteX4" fmla="*/ 999201 w 2979019"/>
                <a:gd name="connsiteY4" fmla="*/ 972 h 2169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019" h="2169017">
                  <a:moveTo>
                    <a:pt x="999201" y="972"/>
                  </a:moveTo>
                  <a:lnTo>
                    <a:pt x="2979019" y="0"/>
                  </a:lnTo>
                  <a:lnTo>
                    <a:pt x="1212" y="2169017"/>
                  </a:lnTo>
                  <a:cubicBezTo>
                    <a:pt x="3046" y="2167493"/>
                    <a:pt x="-1481" y="1166839"/>
                    <a:pt x="524" y="1166266"/>
                  </a:cubicBezTo>
                  <a:lnTo>
                    <a:pt x="999201" y="972"/>
                  </a:lnTo>
                  <a:close/>
                </a:path>
              </a:pathLst>
            </a:custGeom>
            <a:gradFill flip="none" rotWithShape="1">
              <a:gsLst>
                <a:gs pos="1000">
                  <a:srgbClr val="14213E">
                    <a:alpha val="0"/>
                  </a:srgbClr>
                </a:gs>
                <a:gs pos="100000">
                  <a:srgbClr val="0A1446"/>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26" name="Picture 25">
              <a:extLst>
                <a:ext uri="{FF2B5EF4-FFF2-40B4-BE49-F238E27FC236}">
                  <a16:creationId xmlns:a16="http://schemas.microsoft.com/office/drawing/2014/main" id="{0F71DB54-BCC2-7F4C-9509-2626BECDBF82}"/>
                </a:ext>
              </a:extLst>
            </p:cNvPr>
            <p:cNvPicPr>
              <a:picLocks noChangeAspect="1"/>
            </p:cNvPicPr>
            <p:nvPr/>
          </p:nvPicPr>
          <p:blipFill rotWithShape="1">
            <a:blip r:embed="rId4"/>
            <a:srcRect r="75091" b="61718"/>
            <a:stretch/>
          </p:blipFill>
          <p:spPr>
            <a:xfrm>
              <a:off x="-1104" y="-1048"/>
              <a:ext cx="3036912" cy="2625376"/>
            </a:xfrm>
            <a:prstGeom prst="rect">
              <a:avLst/>
            </a:prstGeom>
          </p:spPr>
        </p:pic>
      </p:grpSp>
      <p:sp>
        <p:nvSpPr>
          <p:cNvPr id="9" name="Text Placeholder 8">
            <a:extLst>
              <a:ext uri="{FF2B5EF4-FFF2-40B4-BE49-F238E27FC236}">
                <a16:creationId xmlns:a16="http://schemas.microsoft.com/office/drawing/2014/main" id="{231048B2-ECE4-8546-A723-E98F3B13213B}"/>
              </a:ext>
            </a:extLst>
          </p:cNvPr>
          <p:cNvSpPr>
            <a:spLocks noGrp="1"/>
          </p:cNvSpPr>
          <p:nvPr>
            <p:ph type="body" idx="1"/>
          </p:nvPr>
        </p:nvSpPr>
        <p:spPr/>
        <p:txBody>
          <a:bodyPr/>
          <a:lstStyle/>
          <a:p>
            <a:endParaRPr lang="en-US" dirty="0">
              <a:solidFill>
                <a:srgbClr val="00A8DD"/>
              </a:solidFill>
            </a:endParaRPr>
          </a:p>
        </p:txBody>
      </p:sp>
      <p:sp>
        <p:nvSpPr>
          <p:cNvPr id="8" name="Title 7">
            <a:extLst>
              <a:ext uri="{FF2B5EF4-FFF2-40B4-BE49-F238E27FC236}">
                <a16:creationId xmlns:a16="http://schemas.microsoft.com/office/drawing/2014/main" id="{CCA538B0-1E9F-8945-87B7-C6B4C8E8AC70}"/>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EDB1831-B884-4422-938C-C2807BC61044}"/>
              </a:ext>
            </a:extLst>
          </p:cNvPr>
          <p:cNvPicPr>
            <a:picLocks noChangeAspect="1"/>
          </p:cNvPicPr>
          <p:nvPr/>
        </p:nvPicPr>
        <p:blipFill>
          <a:blip r:embed="rId5"/>
          <a:stretch>
            <a:fillRect/>
          </a:stretch>
        </p:blipFill>
        <p:spPr>
          <a:xfrm>
            <a:off x="423366" y="2490134"/>
            <a:ext cx="7053683" cy="1877731"/>
          </a:xfrm>
          <a:prstGeom prst="rect">
            <a:avLst/>
          </a:prstGeom>
        </p:spPr>
      </p:pic>
    </p:spTree>
    <p:extLst>
      <p:ext uri="{BB962C8B-B14F-4D97-AF65-F5344CB8AC3E}">
        <p14:creationId xmlns:p14="http://schemas.microsoft.com/office/powerpoint/2010/main" val="294619315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01ED4208-4D8C-49A2-BAB6-726A641F199F}"/>
              </a:ext>
            </a:extLst>
          </p:cNvPr>
          <p:cNvSpPr txBox="1">
            <a:spLocks/>
          </p:cNvSpPr>
          <p:nvPr/>
        </p:nvSpPr>
        <p:spPr>
          <a:xfrm>
            <a:off x="685800" y="682625"/>
            <a:ext cx="5181600"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Spatial Analysis Tools</a:t>
            </a:r>
          </a:p>
        </p:txBody>
      </p:sp>
      <p:sp>
        <p:nvSpPr>
          <p:cNvPr id="10" name="Content Placeholder 1">
            <a:extLst>
              <a:ext uri="{FF2B5EF4-FFF2-40B4-BE49-F238E27FC236}">
                <a16:creationId xmlns:a16="http://schemas.microsoft.com/office/drawing/2014/main" id="{0564AEF1-6F62-4778-9F9D-9E2D762786A3}"/>
              </a:ext>
            </a:extLst>
          </p:cNvPr>
          <p:cNvSpPr txBox="1">
            <a:spLocks/>
          </p:cNvSpPr>
          <p:nvPr/>
        </p:nvSpPr>
        <p:spPr>
          <a:xfrm>
            <a:off x="914400" y="1828800"/>
            <a:ext cx="10369296" cy="3429000"/>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b="0" dirty="0"/>
              <a:t>Summarize Data</a:t>
            </a:r>
          </a:p>
          <a:p>
            <a:r>
              <a:rPr lang="en-US" b="0" dirty="0"/>
              <a:t>Find Locations</a:t>
            </a:r>
          </a:p>
          <a:p>
            <a:r>
              <a:rPr lang="en-US" b="0" dirty="0"/>
              <a:t>Data Enrichment</a:t>
            </a:r>
          </a:p>
          <a:p>
            <a:r>
              <a:rPr lang="en-US" b="0" dirty="0"/>
              <a:t>Analyze Patterns</a:t>
            </a:r>
          </a:p>
          <a:p>
            <a:r>
              <a:rPr lang="en-US" b="0" dirty="0"/>
              <a:t>Use Proximity</a:t>
            </a:r>
          </a:p>
          <a:p>
            <a:r>
              <a:rPr lang="en-US" b="0" dirty="0"/>
              <a:t>Manage Data</a:t>
            </a:r>
          </a:p>
        </p:txBody>
      </p:sp>
      <p:pic>
        <p:nvPicPr>
          <p:cNvPr id="12" name="Picture 11">
            <a:extLst>
              <a:ext uri="{FF2B5EF4-FFF2-40B4-BE49-F238E27FC236}">
                <a16:creationId xmlns:a16="http://schemas.microsoft.com/office/drawing/2014/main" id="{47C521A5-A369-463E-BE21-60F46603F7D2}"/>
              </a:ext>
            </a:extLst>
          </p:cNvPr>
          <p:cNvPicPr>
            <a:picLocks noChangeAspect="1"/>
          </p:cNvPicPr>
          <p:nvPr/>
        </p:nvPicPr>
        <p:blipFill>
          <a:blip r:embed="rId4"/>
          <a:stretch>
            <a:fillRect/>
          </a:stretch>
        </p:blipFill>
        <p:spPr>
          <a:xfrm>
            <a:off x="6325629" y="1313937"/>
            <a:ext cx="4038600" cy="4000500"/>
          </a:xfrm>
          <a:prstGeom prst="rect">
            <a:avLst/>
          </a:prstGeom>
        </p:spPr>
      </p:pic>
    </p:spTree>
    <p:extLst>
      <p:ext uri="{BB962C8B-B14F-4D97-AF65-F5344CB8AC3E}">
        <p14:creationId xmlns:p14="http://schemas.microsoft.com/office/powerpoint/2010/main" val="28489961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79AEA518-FB55-4152-B367-236EA3804D68}"/>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a:t>Summarize Data</a:t>
            </a:r>
            <a:endParaRPr lang="en-US" sz="2800" b="0" dirty="0"/>
          </a:p>
        </p:txBody>
      </p:sp>
      <p:sp>
        <p:nvSpPr>
          <p:cNvPr id="10" name="Content Placeholder 1">
            <a:extLst>
              <a:ext uri="{FF2B5EF4-FFF2-40B4-BE49-F238E27FC236}">
                <a16:creationId xmlns:a16="http://schemas.microsoft.com/office/drawing/2014/main" id="{2C9A6C75-8817-416B-AC0B-D9470B8C01C5}"/>
              </a:ext>
            </a:extLst>
          </p:cNvPr>
          <p:cNvSpPr txBox="1">
            <a:spLocks/>
          </p:cNvSpPr>
          <p:nvPr/>
        </p:nvSpPr>
        <p:spPr>
          <a:xfrm>
            <a:off x="685800" y="935450"/>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a:t>Calculate summary statistics for features and attributes</a:t>
            </a:r>
            <a:endParaRPr lang="en-US" b="0" dirty="0"/>
          </a:p>
        </p:txBody>
      </p:sp>
      <p:pic>
        <p:nvPicPr>
          <p:cNvPr id="12" name="Picture 11">
            <a:extLst>
              <a:ext uri="{FF2B5EF4-FFF2-40B4-BE49-F238E27FC236}">
                <a16:creationId xmlns:a16="http://schemas.microsoft.com/office/drawing/2014/main" id="{CE8CB0D7-3909-43DB-8838-0EC284EECB37}"/>
              </a:ext>
            </a:extLst>
          </p:cNvPr>
          <p:cNvPicPr>
            <a:picLocks noChangeAspect="1"/>
          </p:cNvPicPr>
          <p:nvPr/>
        </p:nvPicPr>
        <p:blipFill>
          <a:blip r:embed="rId4"/>
          <a:stretch>
            <a:fillRect/>
          </a:stretch>
        </p:blipFill>
        <p:spPr>
          <a:xfrm>
            <a:off x="692195" y="1691727"/>
            <a:ext cx="8524875" cy="3467100"/>
          </a:xfrm>
          <a:prstGeom prst="rect">
            <a:avLst/>
          </a:prstGeom>
        </p:spPr>
      </p:pic>
      <p:pic>
        <p:nvPicPr>
          <p:cNvPr id="14" name="Picture 13">
            <a:extLst>
              <a:ext uri="{FF2B5EF4-FFF2-40B4-BE49-F238E27FC236}">
                <a16:creationId xmlns:a16="http://schemas.microsoft.com/office/drawing/2014/main" id="{5B04679B-23E3-4553-AAA1-8D4913E5E54F}"/>
              </a:ext>
            </a:extLst>
          </p:cNvPr>
          <p:cNvPicPr>
            <a:picLocks noChangeAspect="1"/>
          </p:cNvPicPr>
          <p:nvPr/>
        </p:nvPicPr>
        <p:blipFill>
          <a:blip r:embed="rId5"/>
          <a:stretch>
            <a:fillRect/>
          </a:stretch>
        </p:blipFill>
        <p:spPr>
          <a:xfrm>
            <a:off x="3214239" y="4275641"/>
            <a:ext cx="8759870" cy="2108858"/>
          </a:xfrm>
          <a:prstGeom prst="rect">
            <a:avLst/>
          </a:prstGeom>
        </p:spPr>
      </p:pic>
      <p:pic>
        <p:nvPicPr>
          <p:cNvPr id="15" name="Picture 14">
            <a:extLst>
              <a:ext uri="{FF2B5EF4-FFF2-40B4-BE49-F238E27FC236}">
                <a16:creationId xmlns:a16="http://schemas.microsoft.com/office/drawing/2014/main" id="{BC36730C-3BC2-4CA1-8622-8898FC7A7CB0}"/>
              </a:ext>
            </a:extLst>
          </p:cNvPr>
          <p:cNvPicPr>
            <a:picLocks noChangeAspect="1"/>
          </p:cNvPicPr>
          <p:nvPr/>
        </p:nvPicPr>
        <p:blipFill>
          <a:blip r:embed="rId6"/>
          <a:stretch>
            <a:fillRect/>
          </a:stretch>
        </p:blipFill>
        <p:spPr>
          <a:xfrm>
            <a:off x="7580335" y="1367348"/>
            <a:ext cx="2895600" cy="2133600"/>
          </a:xfrm>
          <a:prstGeom prst="rect">
            <a:avLst/>
          </a:prstGeom>
          <a:ln>
            <a:solidFill>
              <a:schemeClr val="tx1">
                <a:lumMod val="75000"/>
              </a:schemeClr>
            </a:solidFill>
          </a:ln>
        </p:spPr>
      </p:pic>
    </p:spTree>
    <p:extLst>
      <p:ext uri="{BB962C8B-B14F-4D97-AF65-F5344CB8AC3E}">
        <p14:creationId xmlns:p14="http://schemas.microsoft.com/office/powerpoint/2010/main" val="92353006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Content Placeholder 1">
            <a:extLst>
              <a:ext uri="{FF2B5EF4-FFF2-40B4-BE49-F238E27FC236}">
                <a16:creationId xmlns:a16="http://schemas.microsoft.com/office/drawing/2014/main" id="{B5DF719D-36A8-4533-920E-ED786927BB01}"/>
              </a:ext>
            </a:extLst>
          </p:cNvPr>
          <p:cNvSpPr txBox="1">
            <a:spLocks/>
          </p:cNvSpPr>
          <p:nvPr/>
        </p:nvSpPr>
        <p:spPr>
          <a:xfrm>
            <a:off x="685800" y="935450"/>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a:t>Add detailed demographic data and statistics to your analysis</a:t>
            </a:r>
            <a:endParaRPr lang="en-US" b="0" dirty="0"/>
          </a:p>
        </p:txBody>
      </p:sp>
      <p:pic>
        <p:nvPicPr>
          <p:cNvPr id="10" name="Picture 9">
            <a:extLst>
              <a:ext uri="{FF2B5EF4-FFF2-40B4-BE49-F238E27FC236}">
                <a16:creationId xmlns:a16="http://schemas.microsoft.com/office/drawing/2014/main" id="{8EF7D093-0A0B-447D-BA51-5D7B0EF9B57F}"/>
              </a:ext>
            </a:extLst>
          </p:cNvPr>
          <p:cNvPicPr>
            <a:picLocks noChangeAspect="1"/>
          </p:cNvPicPr>
          <p:nvPr/>
        </p:nvPicPr>
        <p:blipFill>
          <a:blip r:embed="rId4"/>
          <a:stretch>
            <a:fillRect/>
          </a:stretch>
        </p:blipFill>
        <p:spPr>
          <a:xfrm>
            <a:off x="685800" y="1343060"/>
            <a:ext cx="9004729" cy="4805327"/>
          </a:xfrm>
          <a:prstGeom prst="rect">
            <a:avLst/>
          </a:prstGeom>
        </p:spPr>
      </p:pic>
      <p:sp>
        <p:nvSpPr>
          <p:cNvPr id="15" name="Title 8">
            <a:extLst>
              <a:ext uri="{FF2B5EF4-FFF2-40B4-BE49-F238E27FC236}">
                <a16:creationId xmlns:a16="http://schemas.microsoft.com/office/drawing/2014/main" id="{320CF335-F54C-4D08-9ADA-77CC6979EB84}"/>
              </a:ext>
            </a:extLst>
          </p:cNvPr>
          <p:cNvSpPr txBox="1">
            <a:spLocks/>
          </p:cNvSpPr>
          <p:nvPr/>
        </p:nvSpPr>
        <p:spPr>
          <a:xfrm>
            <a:off x="679704" y="43640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Enrich Layer</a:t>
            </a:r>
          </a:p>
        </p:txBody>
      </p:sp>
    </p:spTree>
    <p:extLst>
      <p:ext uri="{BB962C8B-B14F-4D97-AF65-F5344CB8AC3E}">
        <p14:creationId xmlns:p14="http://schemas.microsoft.com/office/powerpoint/2010/main" val="287631921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46D41FB2-68CE-4D25-8A7F-2B1FC3121C5A}"/>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Use Proximity</a:t>
            </a:r>
          </a:p>
        </p:txBody>
      </p:sp>
      <p:sp>
        <p:nvSpPr>
          <p:cNvPr id="10" name="Content Placeholder 1">
            <a:extLst>
              <a:ext uri="{FF2B5EF4-FFF2-40B4-BE49-F238E27FC236}">
                <a16:creationId xmlns:a16="http://schemas.microsoft.com/office/drawing/2014/main" id="{B1094B24-F42C-4714-85C2-CEBD1C07CE48}"/>
              </a:ext>
            </a:extLst>
          </p:cNvPr>
          <p:cNvSpPr txBox="1">
            <a:spLocks/>
          </p:cNvSpPr>
          <p:nvPr/>
        </p:nvSpPr>
        <p:spPr>
          <a:xfrm>
            <a:off x="685800" y="935450"/>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a:t>“What is near what?”</a:t>
            </a:r>
            <a:endParaRPr lang="en-US" b="0" dirty="0"/>
          </a:p>
        </p:txBody>
      </p:sp>
      <p:pic>
        <p:nvPicPr>
          <p:cNvPr id="12" name="Picture 11">
            <a:extLst>
              <a:ext uri="{FF2B5EF4-FFF2-40B4-BE49-F238E27FC236}">
                <a16:creationId xmlns:a16="http://schemas.microsoft.com/office/drawing/2014/main" id="{438C3C11-1A27-4365-B2FC-33C546ADA276}"/>
              </a:ext>
            </a:extLst>
          </p:cNvPr>
          <p:cNvPicPr>
            <a:picLocks noChangeAspect="1"/>
          </p:cNvPicPr>
          <p:nvPr/>
        </p:nvPicPr>
        <p:blipFill>
          <a:blip r:embed="rId4"/>
          <a:stretch>
            <a:fillRect/>
          </a:stretch>
        </p:blipFill>
        <p:spPr>
          <a:xfrm>
            <a:off x="706333" y="1699701"/>
            <a:ext cx="8555393" cy="3439441"/>
          </a:xfrm>
          <a:prstGeom prst="rect">
            <a:avLst/>
          </a:prstGeom>
        </p:spPr>
      </p:pic>
      <p:pic>
        <p:nvPicPr>
          <p:cNvPr id="14" name="Picture 13">
            <a:extLst>
              <a:ext uri="{FF2B5EF4-FFF2-40B4-BE49-F238E27FC236}">
                <a16:creationId xmlns:a16="http://schemas.microsoft.com/office/drawing/2014/main" id="{CC4BFF95-5859-4843-9A24-41F8251CC958}"/>
              </a:ext>
            </a:extLst>
          </p:cNvPr>
          <p:cNvPicPr>
            <a:picLocks noChangeAspect="1"/>
          </p:cNvPicPr>
          <p:nvPr/>
        </p:nvPicPr>
        <p:blipFill>
          <a:blip r:embed="rId5"/>
          <a:stretch>
            <a:fillRect/>
          </a:stretch>
        </p:blipFill>
        <p:spPr>
          <a:xfrm>
            <a:off x="8343503" y="1037641"/>
            <a:ext cx="2924175" cy="2609850"/>
          </a:xfrm>
          <a:prstGeom prst="rect">
            <a:avLst/>
          </a:prstGeom>
          <a:ln>
            <a:solidFill>
              <a:schemeClr val="tx1">
                <a:lumMod val="75000"/>
              </a:schemeClr>
            </a:solidFill>
          </a:ln>
        </p:spPr>
      </p:pic>
      <p:pic>
        <p:nvPicPr>
          <p:cNvPr id="15" name="Picture 14">
            <a:extLst>
              <a:ext uri="{FF2B5EF4-FFF2-40B4-BE49-F238E27FC236}">
                <a16:creationId xmlns:a16="http://schemas.microsoft.com/office/drawing/2014/main" id="{F9FB5D2D-B0F9-48D6-8B3D-092A37621BA2}"/>
              </a:ext>
            </a:extLst>
          </p:cNvPr>
          <p:cNvPicPr>
            <a:picLocks noChangeAspect="1"/>
          </p:cNvPicPr>
          <p:nvPr/>
        </p:nvPicPr>
        <p:blipFill>
          <a:blip r:embed="rId6"/>
          <a:stretch>
            <a:fillRect/>
          </a:stretch>
        </p:blipFill>
        <p:spPr>
          <a:xfrm>
            <a:off x="2032944" y="4540992"/>
            <a:ext cx="9658350" cy="1905000"/>
          </a:xfrm>
          <a:prstGeom prst="rect">
            <a:avLst/>
          </a:prstGeom>
        </p:spPr>
      </p:pic>
    </p:spTree>
    <p:extLst>
      <p:ext uri="{BB962C8B-B14F-4D97-AF65-F5344CB8AC3E}">
        <p14:creationId xmlns:p14="http://schemas.microsoft.com/office/powerpoint/2010/main" val="228518596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2A60E3EE-CBF0-4E5B-81A9-DA8610343C7C}"/>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a:t>Use Proximity</a:t>
            </a:r>
            <a:endParaRPr lang="en-US" sz="2800" b="0" dirty="0"/>
          </a:p>
        </p:txBody>
      </p:sp>
      <p:sp>
        <p:nvSpPr>
          <p:cNvPr id="10" name="Content Placeholder 1">
            <a:extLst>
              <a:ext uri="{FF2B5EF4-FFF2-40B4-BE49-F238E27FC236}">
                <a16:creationId xmlns:a16="http://schemas.microsoft.com/office/drawing/2014/main" id="{EE37BD63-4507-4782-ABE2-BB27DBE4E494}"/>
              </a:ext>
            </a:extLst>
          </p:cNvPr>
          <p:cNvSpPr txBox="1">
            <a:spLocks/>
          </p:cNvSpPr>
          <p:nvPr/>
        </p:nvSpPr>
        <p:spPr>
          <a:xfrm>
            <a:off x="685800" y="935450"/>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a:t>“What is near what?”</a:t>
            </a:r>
            <a:endParaRPr lang="en-US" b="0" dirty="0"/>
          </a:p>
        </p:txBody>
      </p:sp>
      <p:pic>
        <p:nvPicPr>
          <p:cNvPr id="12" name="Picture 11">
            <a:extLst>
              <a:ext uri="{FF2B5EF4-FFF2-40B4-BE49-F238E27FC236}">
                <a16:creationId xmlns:a16="http://schemas.microsoft.com/office/drawing/2014/main" id="{A0F76E57-70C1-4B8F-AD1C-96523B846150}"/>
              </a:ext>
            </a:extLst>
          </p:cNvPr>
          <p:cNvPicPr>
            <a:picLocks noChangeAspect="1"/>
          </p:cNvPicPr>
          <p:nvPr/>
        </p:nvPicPr>
        <p:blipFill>
          <a:blip r:embed="rId4"/>
          <a:stretch>
            <a:fillRect/>
          </a:stretch>
        </p:blipFill>
        <p:spPr>
          <a:xfrm>
            <a:off x="719781" y="1696194"/>
            <a:ext cx="9439275" cy="3771900"/>
          </a:xfrm>
          <a:prstGeom prst="rect">
            <a:avLst/>
          </a:prstGeom>
        </p:spPr>
      </p:pic>
      <p:pic>
        <p:nvPicPr>
          <p:cNvPr id="14" name="Picture 13">
            <a:extLst>
              <a:ext uri="{FF2B5EF4-FFF2-40B4-BE49-F238E27FC236}">
                <a16:creationId xmlns:a16="http://schemas.microsoft.com/office/drawing/2014/main" id="{7147748D-9103-4A9E-9827-52D3C9C7992A}"/>
              </a:ext>
            </a:extLst>
          </p:cNvPr>
          <p:cNvPicPr>
            <a:picLocks noChangeAspect="1"/>
          </p:cNvPicPr>
          <p:nvPr/>
        </p:nvPicPr>
        <p:blipFill>
          <a:blip r:embed="rId5"/>
          <a:stretch>
            <a:fillRect/>
          </a:stretch>
        </p:blipFill>
        <p:spPr>
          <a:xfrm>
            <a:off x="8343503" y="1037641"/>
            <a:ext cx="2924175" cy="2609850"/>
          </a:xfrm>
          <a:prstGeom prst="rect">
            <a:avLst/>
          </a:prstGeom>
          <a:ln>
            <a:solidFill>
              <a:schemeClr val="tx1">
                <a:lumMod val="75000"/>
              </a:schemeClr>
            </a:solidFill>
          </a:ln>
        </p:spPr>
      </p:pic>
      <p:pic>
        <p:nvPicPr>
          <p:cNvPr id="15" name="Picture 14">
            <a:extLst>
              <a:ext uri="{FF2B5EF4-FFF2-40B4-BE49-F238E27FC236}">
                <a16:creationId xmlns:a16="http://schemas.microsoft.com/office/drawing/2014/main" id="{C8E152DC-598A-447A-8838-F8F2E857CC1E}"/>
              </a:ext>
            </a:extLst>
          </p:cNvPr>
          <p:cNvPicPr>
            <a:picLocks noChangeAspect="1"/>
          </p:cNvPicPr>
          <p:nvPr/>
        </p:nvPicPr>
        <p:blipFill>
          <a:blip r:embed="rId6"/>
          <a:stretch>
            <a:fillRect/>
          </a:stretch>
        </p:blipFill>
        <p:spPr>
          <a:xfrm>
            <a:off x="2253996" y="4856626"/>
            <a:ext cx="8801100" cy="1647825"/>
          </a:xfrm>
          <a:prstGeom prst="rect">
            <a:avLst/>
          </a:prstGeom>
        </p:spPr>
      </p:pic>
    </p:spTree>
    <p:extLst>
      <p:ext uri="{BB962C8B-B14F-4D97-AF65-F5344CB8AC3E}">
        <p14:creationId xmlns:p14="http://schemas.microsoft.com/office/powerpoint/2010/main" val="280182378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F3F66128-7C8E-40A2-AD45-1937F949CA58}"/>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Manage Data</a:t>
            </a:r>
          </a:p>
        </p:txBody>
      </p:sp>
      <p:sp>
        <p:nvSpPr>
          <p:cNvPr id="10" name="Content Placeholder 1">
            <a:extLst>
              <a:ext uri="{FF2B5EF4-FFF2-40B4-BE49-F238E27FC236}">
                <a16:creationId xmlns:a16="http://schemas.microsoft.com/office/drawing/2014/main" id="{CDE630E7-8146-4EA9-9E36-914FCBDAC65A}"/>
              </a:ext>
            </a:extLst>
          </p:cNvPr>
          <p:cNvSpPr txBox="1">
            <a:spLocks/>
          </p:cNvSpPr>
          <p:nvPr/>
        </p:nvSpPr>
        <p:spPr>
          <a:xfrm>
            <a:off x="685800" y="935450"/>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a:t>Manage geographic data, overlay layers</a:t>
            </a:r>
            <a:endParaRPr lang="en-US" b="0" dirty="0"/>
          </a:p>
        </p:txBody>
      </p:sp>
      <p:pic>
        <p:nvPicPr>
          <p:cNvPr id="12" name="Picture 11">
            <a:extLst>
              <a:ext uri="{FF2B5EF4-FFF2-40B4-BE49-F238E27FC236}">
                <a16:creationId xmlns:a16="http://schemas.microsoft.com/office/drawing/2014/main" id="{DF0CBC1A-1308-4BE6-A338-3CA2BD856A34}"/>
              </a:ext>
            </a:extLst>
          </p:cNvPr>
          <p:cNvPicPr>
            <a:picLocks noChangeAspect="1"/>
          </p:cNvPicPr>
          <p:nvPr/>
        </p:nvPicPr>
        <p:blipFill>
          <a:blip r:embed="rId4"/>
          <a:stretch>
            <a:fillRect/>
          </a:stretch>
        </p:blipFill>
        <p:spPr>
          <a:xfrm>
            <a:off x="719781" y="1696194"/>
            <a:ext cx="9439275" cy="3771900"/>
          </a:xfrm>
          <a:prstGeom prst="rect">
            <a:avLst/>
          </a:prstGeom>
        </p:spPr>
      </p:pic>
      <p:pic>
        <p:nvPicPr>
          <p:cNvPr id="14" name="Picture 13">
            <a:extLst>
              <a:ext uri="{FF2B5EF4-FFF2-40B4-BE49-F238E27FC236}">
                <a16:creationId xmlns:a16="http://schemas.microsoft.com/office/drawing/2014/main" id="{ABE72EE0-9A67-43EE-99D0-CA6038B0BCAB}"/>
              </a:ext>
            </a:extLst>
          </p:cNvPr>
          <p:cNvPicPr>
            <a:picLocks noChangeAspect="1"/>
          </p:cNvPicPr>
          <p:nvPr/>
        </p:nvPicPr>
        <p:blipFill>
          <a:blip r:embed="rId5"/>
          <a:stretch>
            <a:fillRect/>
          </a:stretch>
        </p:blipFill>
        <p:spPr>
          <a:xfrm>
            <a:off x="2902551" y="4809001"/>
            <a:ext cx="8858250" cy="1695450"/>
          </a:xfrm>
          <a:prstGeom prst="rect">
            <a:avLst/>
          </a:prstGeom>
        </p:spPr>
      </p:pic>
      <p:pic>
        <p:nvPicPr>
          <p:cNvPr id="15" name="Picture 14">
            <a:extLst>
              <a:ext uri="{FF2B5EF4-FFF2-40B4-BE49-F238E27FC236}">
                <a16:creationId xmlns:a16="http://schemas.microsoft.com/office/drawing/2014/main" id="{49E76412-F3F6-4682-9F7B-E63A1EC9A4ED}"/>
              </a:ext>
            </a:extLst>
          </p:cNvPr>
          <p:cNvPicPr>
            <a:picLocks noChangeAspect="1"/>
          </p:cNvPicPr>
          <p:nvPr/>
        </p:nvPicPr>
        <p:blipFill>
          <a:blip r:embed="rId6"/>
          <a:stretch>
            <a:fillRect/>
          </a:stretch>
        </p:blipFill>
        <p:spPr>
          <a:xfrm>
            <a:off x="8530971" y="966585"/>
            <a:ext cx="2981325" cy="2152650"/>
          </a:xfrm>
          <a:prstGeom prst="rect">
            <a:avLst/>
          </a:prstGeom>
          <a:ln>
            <a:solidFill>
              <a:schemeClr val="tx1">
                <a:lumMod val="75000"/>
              </a:schemeClr>
            </a:solidFill>
          </a:ln>
        </p:spPr>
      </p:pic>
    </p:spTree>
    <p:extLst>
      <p:ext uri="{BB962C8B-B14F-4D97-AF65-F5344CB8AC3E}">
        <p14:creationId xmlns:p14="http://schemas.microsoft.com/office/powerpoint/2010/main" val="247473437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r>
              <a:rPr lang="en-US" dirty="0"/>
              <a:t>Analyze Patterns</a:t>
            </a:r>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Content Placeholder 1">
            <a:extLst>
              <a:ext uri="{FF2B5EF4-FFF2-40B4-BE49-F238E27FC236}">
                <a16:creationId xmlns:a16="http://schemas.microsoft.com/office/drawing/2014/main" id="{E4F95F9C-9273-4F5F-8B85-25250C9C95C5}"/>
              </a:ext>
            </a:extLst>
          </p:cNvPr>
          <p:cNvSpPr txBox="1">
            <a:spLocks/>
          </p:cNvSpPr>
          <p:nvPr/>
        </p:nvSpPr>
        <p:spPr>
          <a:xfrm>
            <a:off x="685800" y="935450"/>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GB" b="0" dirty="0"/>
              <a:t>Identify, quantify, and visualize spatial patterns in your data.</a:t>
            </a:r>
            <a:endParaRPr lang="en-US" b="0" dirty="0"/>
          </a:p>
        </p:txBody>
      </p:sp>
      <p:pic>
        <p:nvPicPr>
          <p:cNvPr id="10" name="Picture 9">
            <a:extLst>
              <a:ext uri="{FF2B5EF4-FFF2-40B4-BE49-F238E27FC236}">
                <a16:creationId xmlns:a16="http://schemas.microsoft.com/office/drawing/2014/main" id="{852F9C8B-4587-43DB-8CF6-19396FE72C0E}"/>
              </a:ext>
            </a:extLst>
          </p:cNvPr>
          <p:cNvPicPr>
            <a:picLocks noChangeAspect="1"/>
          </p:cNvPicPr>
          <p:nvPr/>
        </p:nvPicPr>
        <p:blipFill>
          <a:blip r:embed="rId4"/>
          <a:stretch>
            <a:fillRect/>
          </a:stretch>
        </p:blipFill>
        <p:spPr>
          <a:xfrm>
            <a:off x="1193673" y="1953900"/>
            <a:ext cx="8572500" cy="3495675"/>
          </a:xfrm>
          <a:prstGeom prst="rect">
            <a:avLst/>
          </a:prstGeom>
        </p:spPr>
      </p:pic>
      <p:pic>
        <p:nvPicPr>
          <p:cNvPr id="12" name="Picture 11">
            <a:extLst>
              <a:ext uri="{FF2B5EF4-FFF2-40B4-BE49-F238E27FC236}">
                <a16:creationId xmlns:a16="http://schemas.microsoft.com/office/drawing/2014/main" id="{6FDCC84B-8DDA-4443-AD74-E86F6F20E1BC}"/>
              </a:ext>
            </a:extLst>
          </p:cNvPr>
          <p:cNvPicPr>
            <a:picLocks noChangeAspect="1"/>
          </p:cNvPicPr>
          <p:nvPr/>
        </p:nvPicPr>
        <p:blipFill>
          <a:blip r:embed="rId5"/>
          <a:stretch>
            <a:fillRect/>
          </a:stretch>
        </p:blipFill>
        <p:spPr>
          <a:xfrm>
            <a:off x="2425827" y="4959415"/>
            <a:ext cx="8858250" cy="1133475"/>
          </a:xfrm>
          <a:prstGeom prst="rect">
            <a:avLst/>
          </a:prstGeom>
        </p:spPr>
      </p:pic>
      <p:pic>
        <p:nvPicPr>
          <p:cNvPr id="14" name="Picture 13">
            <a:extLst>
              <a:ext uri="{FF2B5EF4-FFF2-40B4-BE49-F238E27FC236}">
                <a16:creationId xmlns:a16="http://schemas.microsoft.com/office/drawing/2014/main" id="{219D18B0-1A04-4511-B159-41B25611D3E2}"/>
              </a:ext>
            </a:extLst>
          </p:cNvPr>
          <p:cNvPicPr>
            <a:picLocks noChangeAspect="1"/>
          </p:cNvPicPr>
          <p:nvPr/>
        </p:nvPicPr>
        <p:blipFill>
          <a:blip r:embed="rId6"/>
          <a:stretch>
            <a:fillRect/>
          </a:stretch>
        </p:blipFill>
        <p:spPr>
          <a:xfrm>
            <a:off x="8289798" y="2449267"/>
            <a:ext cx="2952750" cy="2190750"/>
          </a:xfrm>
          <a:prstGeom prst="rect">
            <a:avLst/>
          </a:prstGeom>
          <a:ln>
            <a:solidFill>
              <a:schemeClr val="tx1">
                <a:lumMod val="75000"/>
              </a:schemeClr>
            </a:solidFill>
          </a:ln>
        </p:spPr>
      </p:pic>
    </p:spTree>
    <p:extLst>
      <p:ext uri="{BB962C8B-B14F-4D97-AF65-F5344CB8AC3E}">
        <p14:creationId xmlns:p14="http://schemas.microsoft.com/office/powerpoint/2010/main" val="72113439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084824-F2C7-BB47-B1A1-7712362A0E5B}"/>
              </a:ext>
            </a:extLst>
          </p:cNvPr>
          <p:cNvGrpSpPr/>
          <p:nvPr/>
        </p:nvGrpSpPr>
        <p:grpSpPr>
          <a:xfrm>
            <a:off x="0" y="-2"/>
            <a:ext cx="12192000" cy="6858001"/>
            <a:chOff x="0" y="-2"/>
            <a:chExt cx="12192000" cy="6858001"/>
          </a:xfrm>
        </p:grpSpPr>
        <p:sp>
          <p:nvSpPr>
            <p:cNvPr id="9" name="Rectangle 8">
              <a:extLst>
                <a:ext uri="{FF2B5EF4-FFF2-40B4-BE49-F238E27FC236}">
                  <a16:creationId xmlns:a16="http://schemas.microsoft.com/office/drawing/2014/main" id="{CD280EB6-BE4C-2F49-A536-535A3E5BEEF7}"/>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5" name="Content Placeholder 6">
              <a:extLst>
                <a:ext uri="{FF2B5EF4-FFF2-40B4-BE49-F238E27FC236}">
                  <a16:creationId xmlns:a16="http://schemas.microsoft.com/office/drawing/2014/main" id="{672DB13D-2193-574C-AC62-C7AC9F853DB6}"/>
                </a:ext>
              </a:extLst>
            </p:cNvPr>
            <p:cNvPicPr>
              <a:picLocks noChangeAspect="1"/>
            </p:cNvPicPr>
            <p:nvPr/>
          </p:nvPicPr>
          <p:blipFill>
            <a:blip r:embed="rId3">
              <a:alphaModFix amt="85000"/>
            </a:blip>
            <a:stretch>
              <a:fillRect/>
            </a:stretch>
          </p:blipFill>
          <p:spPr>
            <a:xfrm>
              <a:off x="0" y="-1"/>
              <a:ext cx="5168899" cy="6857998"/>
            </a:xfrm>
            <a:prstGeom prst="rect">
              <a:avLst/>
            </a:prstGeom>
          </p:spPr>
        </p:pic>
      </p:grpSp>
      <p:sp>
        <p:nvSpPr>
          <p:cNvPr id="4" name="Text Placeholder 3">
            <a:extLst>
              <a:ext uri="{FF2B5EF4-FFF2-40B4-BE49-F238E27FC236}">
                <a16:creationId xmlns:a16="http://schemas.microsoft.com/office/drawing/2014/main" id="{891AD9C8-5272-B34E-9EFD-84E8D133429C}"/>
              </a:ext>
            </a:extLst>
          </p:cNvPr>
          <p:cNvSpPr>
            <a:spLocks noGrp="1"/>
          </p:cNvSpPr>
          <p:nvPr>
            <p:ph type="body" idx="1"/>
          </p:nvPr>
        </p:nvSpPr>
        <p:spPr>
          <a:xfrm>
            <a:off x="6976871" y="3582548"/>
            <a:ext cx="4527741" cy="338554"/>
          </a:xfrm>
        </p:spPr>
        <p:txBody>
          <a:bodyPr/>
          <a:lstStyle/>
          <a:p>
            <a:r>
              <a:rPr lang="en-US" dirty="0">
                <a:solidFill>
                  <a:srgbClr val="00A8DD"/>
                </a:solidFill>
              </a:rPr>
              <a:t>Features Module</a:t>
            </a:r>
          </a:p>
        </p:txBody>
      </p:sp>
      <p:sp>
        <p:nvSpPr>
          <p:cNvPr id="3" name="Title 2">
            <a:extLst>
              <a:ext uri="{FF2B5EF4-FFF2-40B4-BE49-F238E27FC236}">
                <a16:creationId xmlns:a16="http://schemas.microsoft.com/office/drawing/2014/main" id="{9195EC55-525B-F746-8A77-3C6B91C18C2D}"/>
              </a:ext>
            </a:extLst>
          </p:cNvPr>
          <p:cNvSpPr>
            <a:spLocks noGrp="1"/>
          </p:cNvSpPr>
          <p:nvPr>
            <p:ph type="title"/>
          </p:nvPr>
        </p:nvSpPr>
        <p:spPr>
          <a:xfrm>
            <a:off x="6976871" y="2932886"/>
            <a:ext cx="4527741" cy="584775"/>
          </a:xfrm>
        </p:spPr>
        <p:txBody>
          <a:bodyPr/>
          <a:lstStyle/>
          <a:p>
            <a:r>
              <a:rPr lang="en-US" dirty="0"/>
              <a:t>Demo</a:t>
            </a:r>
          </a:p>
        </p:txBody>
      </p:sp>
      <p:grpSp>
        <p:nvGrpSpPr>
          <p:cNvPr id="8" name="Group 7">
            <a:extLst>
              <a:ext uri="{FF2B5EF4-FFF2-40B4-BE49-F238E27FC236}">
                <a16:creationId xmlns:a16="http://schemas.microsoft.com/office/drawing/2014/main" id="{E4F0A264-2034-4927-9618-2BE4ACBF9202}"/>
              </a:ext>
            </a:extLst>
          </p:cNvPr>
          <p:cNvGrpSpPr/>
          <p:nvPr/>
        </p:nvGrpSpPr>
        <p:grpSpPr>
          <a:xfrm>
            <a:off x="1490037" y="931880"/>
            <a:ext cx="3751466" cy="5021669"/>
            <a:chOff x="1490037" y="931880"/>
            <a:chExt cx="3751466" cy="5021669"/>
          </a:xfrm>
        </p:grpSpPr>
        <p:sp>
          <p:nvSpPr>
            <p:cNvPr id="10" name="Hexagon 9">
              <a:extLst>
                <a:ext uri="{FF2B5EF4-FFF2-40B4-BE49-F238E27FC236}">
                  <a16:creationId xmlns:a16="http://schemas.microsoft.com/office/drawing/2014/main" id="{689C15D9-CB47-4B75-A0BC-E5D62F62E31C}"/>
                </a:ext>
              </a:extLst>
            </p:cNvPr>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62F0C0B-F702-40E4-B08D-990FB8CA90E2}"/>
                </a:ext>
              </a:extLst>
            </p:cNvPr>
            <p:cNvGrpSpPr/>
            <p:nvPr/>
          </p:nvGrpSpPr>
          <p:grpSpPr>
            <a:xfrm>
              <a:off x="2064091" y="1865917"/>
              <a:ext cx="2388428" cy="2436748"/>
              <a:chOff x="893223" y="1082334"/>
              <a:chExt cx="2388428" cy="2436748"/>
            </a:xfrm>
          </p:grpSpPr>
          <p:sp>
            <p:nvSpPr>
              <p:cNvPr id="13" name="Rectangle 61">
                <a:extLst>
                  <a:ext uri="{FF2B5EF4-FFF2-40B4-BE49-F238E27FC236}">
                    <a16:creationId xmlns:a16="http://schemas.microsoft.com/office/drawing/2014/main" id="{742A0AF7-D70F-4E07-ADD5-6D9FD75DF0E2}"/>
                  </a:ext>
                </a:extLst>
              </p:cNvPr>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a:extLst>
                  <a:ext uri="{FF2B5EF4-FFF2-40B4-BE49-F238E27FC236}">
                    <a16:creationId xmlns:a16="http://schemas.microsoft.com/office/drawing/2014/main" id="{F489CD4A-6794-4FD7-A6CE-58DB156AB040}"/>
                  </a:ext>
                </a:extLst>
              </p:cNvPr>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a:extLst>
                  <a:ext uri="{FF2B5EF4-FFF2-40B4-BE49-F238E27FC236}">
                    <a16:creationId xmlns:a16="http://schemas.microsoft.com/office/drawing/2014/main" id="{5DF54212-0204-4708-87D9-3A28039F7627}"/>
                  </a:ext>
                </a:extLst>
              </p:cNvPr>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a:extLst>
                  <a:ext uri="{FF2B5EF4-FFF2-40B4-BE49-F238E27FC236}">
                    <a16:creationId xmlns:a16="http://schemas.microsoft.com/office/drawing/2014/main" id="{52496F53-D18F-4B83-B5C7-062B68978216}"/>
                  </a:ext>
                </a:extLst>
              </p:cNvPr>
              <p:cNvGrpSpPr>
                <a:grpSpLocks/>
              </p:cNvGrpSpPr>
              <p:nvPr/>
            </p:nvGrpSpPr>
            <p:grpSpPr bwMode="auto">
              <a:xfrm>
                <a:off x="1804169" y="1082334"/>
                <a:ext cx="851185" cy="685414"/>
                <a:chOff x="14605307" y="2406216"/>
                <a:chExt cx="786723" cy="615921"/>
              </a:xfrm>
            </p:grpSpPr>
            <p:sp>
              <p:nvSpPr>
                <p:cNvPr id="47" name="Freeform 29">
                  <a:extLst>
                    <a:ext uri="{FF2B5EF4-FFF2-40B4-BE49-F238E27FC236}">
                      <a16:creationId xmlns:a16="http://schemas.microsoft.com/office/drawing/2014/main" id="{A842EFBA-F11A-4403-B50B-1C9F44C3CE76}"/>
                    </a:ext>
                  </a:extLst>
                </p:cNvPr>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0">
                  <a:extLst>
                    <a:ext uri="{FF2B5EF4-FFF2-40B4-BE49-F238E27FC236}">
                      <a16:creationId xmlns:a16="http://schemas.microsoft.com/office/drawing/2014/main" id="{4F068A36-4B8F-420E-9D7E-4DC37517EE76}"/>
                    </a:ext>
                  </a:extLst>
                </p:cNvPr>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9" name="Freeform 31">
                  <a:extLst>
                    <a:ext uri="{FF2B5EF4-FFF2-40B4-BE49-F238E27FC236}">
                      <a16:creationId xmlns:a16="http://schemas.microsoft.com/office/drawing/2014/main" id="{B61885A2-CD56-4422-BD66-0C6A9B6B337E}"/>
                    </a:ext>
                  </a:extLst>
                </p:cNvPr>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a:extLst>
                  <a:ext uri="{FF2B5EF4-FFF2-40B4-BE49-F238E27FC236}">
                    <a16:creationId xmlns:a16="http://schemas.microsoft.com/office/drawing/2014/main" id="{5341E720-E06B-440A-A80C-AF7790048FF0}"/>
                  </a:ext>
                </a:extLst>
              </p:cNvPr>
              <p:cNvGrpSpPr>
                <a:grpSpLocks/>
              </p:cNvGrpSpPr>
              <p:nvPr/>
            </p:nvGrpSpPr>
            <p:grpSpPr bwMode="auto">
              <a:xfrm>
                <a:off x="2886422" y="1372699"/>
                <a:ext cx="395229" cy="650948"/>
                <a:chOff x="1307548" y="5067842"/>
                <a:chExt cx="357084" cy="571801"/>
              </a:xfrm>
            </p:grpSpPr>
            <p:sp>
              <p:nvSpPr>
                <p:cNvPr id="45" name="Freeform 214">
                  <a:extLst>
                    <a:ext uri="{FF2B5EF4-FFF2-40B4-BE49-F238E27FC236}">
                      <a16:creationId xmlns:a16="http://schemas.microsoft.com/office/drawing/2014/main" id="{FDF5F84F-9814-43CE-A47F-1E178B9ADA01}"/>
                    </a:ext>
                  </a:extLst>
                </p:cNvPr>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6" name="Freeform 215">
                  <a:extLst>
                    <a:ext uri="{FF2B5EF4-FFF2-40B4-BE49-F238E27FC236}">
                      <a16:creationId xmlns:a16="http://schemas.microsoft.com/office/drawing/2014/main" id="{42A2C435-D273-4A9F-B7BC-564E69A02407}"/>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a:extLst>
                  <a:ext uri="{FF2B5EF4-FFF2-40B4-BE49-F238E27FC236}">
                    <a16:creationId xmlns:a16="http://schemas.microsoft.com/office/drawing/2014/main" id="{ECF90DD2-8442-4E72-8F97-E492AB0FD9D0}"/>
                  </a:ext>
                </a:extLst>
              </p:cNvPr>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en-US"/>
              </a:p>
            </p:txBody>
          </p:sp>
          <p:sp>
            <p:nvSpPr>
              <p:cNvPr id="19" name="Freeform 7">
                <a:extLst>
                  <a:ext uri="{FF2B5EF4-FFF2-40B4-BE49-F238E27FC236}">
                    <a16:creationId xmlns:a16="http://schemas.microsoft.com/office/drawing/2014/main" id="{3B9B0935-08E8-4E99-9C27-55DD0B8C9E62}"/>
                  </a:ext>
                </a:extLst>
              </p:cNvPr>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a:extLst>
                  <a:ext uri="{FF2B5EF4-FFF2-40B4-BE49-F238E27FC236}">
                    <a16:creationId xmlns:a16="http://schemas.microsoft.com/office/drawing/2014/main" id="{48C6B262-6906-4EA7-AC8C-8A6E45B6E7C9}"/>
                  </a:ext>
                </a:extLst>
              </p:cNvPr>
              <p:cNvGrpSpPr/>
              <p:nvPr/>
            </p:nvGrpSpPr>
            <p:grpSpPr>
              <a:xfrm>
                <a:off x="1189566" y="2101890"/>
                <a:ext cx="1894752" cy="1417192"/>
                <a:chOff x="3287330" y="4169558"/>
                <a:chExt cx="2332413" cy="1687132"/>
              </a:xfrm>
            </p:grpSpPr>
            <p:sp>
              <p:nvSpPr>
                <p:cNvPr id="21" name="Freeform 29">
                  <a:extLst>
                    <a:ext uri="{FF2B5EF4-FFF2-40B4-BE49-F238E27FC236}">
                      <a16:creationId xmlns:a16="http://schemas.microsoft.com/office/drawing/2014/main" id="{7BE0C236-AEC3-4E04-A140-4D7FC83C2300}"/>
                    </a:ext>
                  </a:extLst>
                </p:cNvPr>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a:extLst>
                    <a:ext uri="{FF2B5EF4-FFF2-40B4-BE49-F238E27FC236}">
                      <a16:creationId xmlns:a16="http://schemas.microsoft.com/office/drawing/2014/main" id="{0948430C-20C3-49C2-820A-A1FC363A3ADB}"/>
                    </a:ext>
                  </a:extLst>
                </p:cNvPr>
                <p:cNvGrpSpPr/>
                <p:nvPr/>
              </p:nvGrpSpPr>
              <p:grpSpPr>
                <a:xfrm>
                  <a:off x="4970973" y="4657901"/>
                  <a:ext cx="648770" cy="725389"/>
                  <a:chOff x="4970973" y="4626586"/>
                  <a:chExt cx="648770" cy="725389"/>
                </a:xfrm>
              </p:grpSpPr>
              <p:sp>
                <p:nvSpPr>
                  <p:cNvPr id="41" name="Rectangle 87">
                    <a:extLst>
                      <a:ext uri="{FF2B5EF4-FFF2-40B4-BE49-F238E27FC236}">
                        <a16:creationId xmlns:a16="http://schemas.microsoft.com/office/drawing/2014/main" id="{10EE1E3F-1227-40E2-BAF0-6D4F65FD6CAE}"/>
                      </a:ext>
                    </a:extLst>
                  </p:cNvPr>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2" name="Freeform 6">
                    <a:extLst>
                      <a:ext uri="{FF2B5EF4-FFF2-40B4-BE49-F238E27FC236}">
                        <a16:creationId xmlns:a16="http://schemas.microsoft.com/office/drawing/2014/main" id="{6D5F6A2D-50D3-4221-927C-14A2E42E8474}"/>
                      </a:ext>
                    </a:extLst>
                  </p:cNvPr>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A5427D45-16F7-44C8-8E9E-85396BF02D09}"/>
                      </a:ext>
                    </a:extLst>
                  </p:cNvPr>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A8BC6128-5E31-4E96-8EEC-AD8DB028E738}"/>
                      </a:ext>
                    </a:extLst>
                  </p:cNvPr>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2F153B0B-81DC-49FD-8A53-1BDC1484F26C}"/>
                    </a:ext>
                  </a:extLst>
                </p:cNvPr>
                <p:cNvGrpSpPr/>
                <p:nvPr/>
              </p:nvGrpSpPr>
              <p:grpSpPr>
                <a:xfrm>
                  <a:off x="4132583" y="4731140"/>
                  <a:ext cx="1031605" cy="1125550"/>
                  <a:chOff x="749839" y="3008091"/>
                  <a:chExt cx="1033728" cy="1127867"/>
                </a:xfrm>
              </p:grpSpPr>
              <p:sp>
                <p:nvSpPr>
                  <p:cNvPr id="24" name="Freeform 23">
                    <a:extLst>
                      <a:ext uri="{FF2B5EF4-FFF2-40B4-BE49-F238E27FC236}">
                        <a16:creationId xmlns:a16="http://schemas.microsoft.com/office/drawing/2014/main" id="{9F611629-ED38-4C36-922E-17BD3DF295A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8">
                    <a:extLst>
                      <a:ext uri="{FF2B5EF4-FFF2-40B4-BE49-F238E27FC236}">
                        <a16:creationId xmlns:a16="http://schemas.microsoft.com/office/drawing/2014/main" id="{E927A0CA-BF9B-49FD-9B9D-BE885597F799}"/>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9">
                    <a:extLst>
                      <a:ext uri="{FF2B5EF4-FFF2-40B4-BE49-F238E27FC236}">
                        <a16:creationId xmlns:a16="http://schemas.microsoft.com/office/drawing/2014/main" id="{917BE45F-A474-4401-A6D9-1353687634D3}"/>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0">
                    <a:extLst>
                      <a:ext uri="{FF2B5EF4-FFF2-40B4-BE49-F238E27FC236}">
                        <a16:creationId xmlns:a16="http://schemas.microsoft.com/office/drawing/2014/main" id="{DA942DBE-AB0C-43C7-9543-96934E4EF3DE}"/>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1">
                    <a:extLst>
                      <a:ext uri="{FF2B5EF4-FFF2-40B4-BE49-F238E27FC236}">
                        <a16:creationId xmlns:a16="http://schemas.microsoft.com/office/drawing/2014/main" id="{26C3ED88-90C3-4C01-BAA5-9B78AC3306E9}"/>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2">
                    <a:extLst>
                      <a:ext uri="{FF2B5EF4-FFF2-40B4-BE49-F238E27FC236}">
                        <a16:creationId xmlns:a16="http://schemas.microsoft.com/office/drawing/2014/main" id="{615BF7A8-4AE5-430B-B08B-FD4FADB55824}"/>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3">
                    <a:extLst>
                      <a:ext uri="{FF2B5EF4-FFF2-40B4-BE49-F238E27FC236}">
                        <a16:creationId xmlns:a16="http://schemas.microsoft.com/office/drawing/2014/main" id="{47DCE05E-DE8B-461B-8D49-445F97FB0E31}"/>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4">
                    <a:extLst>
                      <a:ext uri="{FF2B5EF4-FFF2-40B4-BE49-F238E27FC236}">
                        <a16:creationId xmlns:a16="http://schemas.microsoft.com/office/drawing/2014/main" id="{2F5EA386-F284-4C10-AD0F-0DDB3E1C8614}"/>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5">
                    <a:extLst>
                      <a:ext uri="{FF2B5EF4-FFF2-40B4-BE49-F238E27FC236}">
                        <a16:creationId xmlns:a16="http://schemas.microsoft.com/office/drawing/2014/main" id="{DF9B0A0D-12F1-43CB-A9B0-0894E2E7B60C}"/>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6">
                    <a:extLst>
                      <a:ext uri="{FF2B5EF4-FFF2-40B4-BE49-F238E27FC236}">
                        <a16:creationId xmlns:a16="http://schemas.microsoft.com/office/drawing/2014/main" id="{84DC34C2-71F6-48BF-BB4B-4908DB36D62C}"/>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7">
                    <a:extLst>
                      <a:ext uri="{FF2B5EF4-FFF2-40B4-BE49-F238E27FC236}">
                        <a16:creationId xmlns:a16="http://schemas.microsoft.com/office/drawing/2014/main" id="{35D25D6E-4353-4057-B53B-454B64BD1D93}"/>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8">
                    <a:extLst>
                      <a:ext uri="{FF2B5EF4-FFF2-40B4-BE49-F238E27FC236}">
                        <a16:creationId xmlns:a16="http://schemas.microsoft.com/office/drawing/2014/main" id="{1592703F-77EC-4484-8E49-0CF8E12D8846}"/>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19">
                    <a:extLst>
                      <a:ext uri="{FF2B5EF4-FFF2-40B4-BE49-F238E27FC236}">
                        <a16:creationId xmlns:a16="http://schemas.microsoft.com/office/drawing/2014/main" id="{F328B0BD-1A79-43C2-91D0-634AE44DF01E}"/>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0">
                    <a:extLst>
                      <a:ext uri="{FF2B5EF4-FFF2-40B4-BE49-F238E27FC236}">
                        <a16:creationId xmlns:a16="http://schemas.microsoft.com/office/drawing/2014/main" id="{E142E300-A821-4F9B-866B-CA1BB7C8C1A6}"/>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1">
                    <a:extLst>
                      <a:ext uri="{FF2B5EF4-FFF2-40B4-BE49-F238E27FC236}">
                        <a16:creationId xmlns:a16="http://schemas.microsoft.com/office/drawing/2014/main" id="{0B59F940-54F3-4DB7-9705-FF8755447A94}"/>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40" name="Freeform 22">
                    <a:extLst>
                      <a:ext uri="{FF2B5EF4-FFF2-40B4-BE49-F238E27FC236}">
                        <a16:creationId xmlns:a16="http://schemas.microsoft.com/office/drawing/2014/main" id="{B402649E-3AE4-4017-9CD2-7C6978423B88}"/>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12" name="TextBox 11">
              <a:extLst>
                <a:ext uri="{FF2B5EF4-FFF2-40B4-BE49-F238E27FC236}">
                  <a16:creationId xmlns:a16="http://schemas.microsoft.com/office/drawing/2014/main" id="{B24C5825-72D9-4525-B999-402CEC2C2903}"/>
                </a:ext>
              </a:extLst>
            </p:cNvPr>
            <p:cNvSpPr txBox="1"/>
            <p:nvPr/>
          </p:nvSpPr>
          <p:spPr>
            <a:xfrm>
              <a:off x="2244838" y="4509890"/>
              <a:ext cx="2520300" cy="369332"/>
            </a:xfrm>
            <a:prstGeom prst="rect">
              <a:avLst/>
            </a:prstGeom>
            <a:noFill/>
          </p:spPr>
          <p:txBody>
            <a:bodyPr wrap="square" rtlCol="0">
              <a:spAutoFit/>
            </a:bodyPr>
            <a:lstStyle/>
            <a:p>
              <a:pPr algn="ctr"/>
              <a:r>
                <a:rPr lang="en-US" dirty="0">
                  <a:solidFill>
                    <a:srgbClr val="C8EBFF"/>
                  </a:solidFill>
                </a:rPr>
                <a:t>GIS in Python</a:t>
              </a:r>
            </a:p>
          </p:txBody>
        </p:sp>
      </p:grpSp>
    </p:spTree>
    <p:extLst>
      <p:ext uri="{BB962C8B-B14F-4D97-AF65-F5344CB8AC3E}">
        <p14:creationId xmlns:p14="http://schemas.microsoft.com/office/powerpoint/2010/main" val="304425531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DD7DF4C5-59A8-42F3-A424-4448AB9FFD06}"/>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C866F5BC-9AB9-42EB-BD28-B7EF07CA7EEA}"/>
              </a:ext>
            </a:extLst>
          </p:cNvPr>
          <p:cNvSpPr>
            <a:spLocks noGrp="1"/>
          </p:cNvSpPr>
          <p:nvPr>
            <p:ph type="body" idx="1"/>
          </p:nvPr>
        </p:nvSpPr>
        <p:spPr/>
        <p:txBody>
          <a:bodyPr/>
          <a:lstStyle/>
          <a:p>
            <a:endParaRPr lang="en-US"/>
          </a:p>
        </p:txBody>
      </p:sp>
      <p:sp>
        <p:nvSpPr>
          <p:cNvPr id="9" name="Subtitle 9">
            <a:extLst>
              <a:ext uri="{FF2B5EF4-FFF2-40B4-BE49-F238E27FC236}">
                <a16:creationId xmlns:a16="http://schemas.microsoft.com/office/drawing/2014/main" id="{10C887B1-43C5-4728-8F89-BCD90CF6B0A7}"/>
              </a:ext>
            </a:extLst>
          </p:cNvPr>
          <p:cNvSpPr txBox="1">
            <a:spLocks/>
          </p:cNvSpPr>
          <p:nvPr/>
        </p:nvSpPr>
        <p:spPr>
          <a:xfrm>
            <a:off x="843905" y="3470408"/>
            <a:ext cx="8757082" cy="666849"/>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nSpc>
                <a:spcPts val="2600"/>
              </a:lnSpc>
              <a:spcBef>
                <a:spcPct val="0"/>
              </a:spcBef>
              <a:buClrTx/>
              <a:buSzTx/>
              <a:defRPr/>
            </a:pPr>
            <a:r>
              <a:rPr lang="en-US" sz="2000">
                <a:solidFill>
                  <a:schemeClr val="tx1"/>
                </a:solidFill>
                <a:cs typeface="Avenir LT Std 65 Medium" charset="0"/>
              </a:rPr>
              <a:t>On-the-fly and distributed batch analysis of raster data</a:t>
            </a:r>
          </a:p>
          <a:p>
            <a:pPr>
              <a:lnSpc>
                <a:spcPts val="2600"/>
              </a:lnSpc>
              <a:spcBef>
                <a:spcPct val="0"/>
              </a:spcBef>
              <a:buClrTx/>
              <a:buSzTx/>
              <a:defRPr/>
            </a:pPr>
            <a:r>
              <a:rPr lang="en-US" sz="2000">
                <a:solidFill>
                  <a:schemeClr val="tx1"/>
                </a:solidFill>
                <a:latin typeface="Consolas" panose="020B0609020204030204" pitchFamily="49" charset="0"/>
                <a:cs typeface="Avenir LT Std 65 Medium" charset="0"/>
              </a:rPr>
              <a:t>arcgis.raster</a:t>
            </a:r>
            <a:r>
              <a:rPr lang="en-US" sz="2000">
                <a:solidFill>
                  <a:schemeClr val="tx1"/>
                </a:solidFill>
                <a:cs typeface="Avenir LT Std 65 Medium" charset="0"/>
              </a:rPr>
              <a:t> module</a:t>
            </a:r>
            <a:endParaRPr lang="en-US" sz="2000" dirty="0">
              <a:solidFill>
                <a:schemeClr val="tx1"/>
              </a:solidFill>
              <a:cs typeface="Avenir LT Std 65 Medium" charset="0"/>
            </a:endParaRPr>
          </a:p>
        </p:txBody>
      </p:sp>
      <p:sp>
        <p:nvSpPr>
          <p:cNvPr id="10" name="Title 8">
            <a:extLst>
              <a:ext uri="{FF2B5EF4-FFF2-40B4-BE49-F238E27FC236}">
                <a16:creationId xmlns:a16="http://schemas.microsoft.com/office/drawing/2014/main" id="{E675BABF-4CDF-420C-9CE1-AB9C384358D2}"/>
              </a:ext>
            </a:extLst>
          </p:cNvPr>
          <p:cNvSpPr txBox="1">
            <a:spLocks/>
          </p:cNvSpPr>
          <p:nvPr/>
        </p:nvSpPr>
        <p:spPr>
          <a:xfrm>
            <a:off x="843905" y="1941413"/>
            <a:ext cx="8957804" cy="1487587"/>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pPr>
              <a:lnSpc>
                <a:spcPts val="5800"/>
              </a:lnSpc>
            </a:pPr>
            <a:r>
              <a:rPr lang="en-US" sz="5400" b="0">
                <a:ea typeface="Avenir LT Std 55 Roman" charset="0"/>
                <a:cs typeface="Avenir LT Std 55 Roman" charset="0"/>
              </a:rPr>
              <a:t>Imagery and Raster Analysis</a:t>
            </a:r>
            <a:endParaRPr lang="en-US" sz="5400" dirty="0"/>
          </a:p>
        </p:txBody>
      </p:sp>
    </p:spTree>
    <p:extLst>
      <p:ext uri="{BB962C8B-B14F-4D97-AF65-F5344CB8AC3E}">
        <p14:creationId xmlns:p14="http://schemas.microsoft.com/office/powerpoint/2010/main" val="54667112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0"/>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a:xfrm>
            <a:off x="685800" y="682625"/>
            <a:ext cx="10826496" cy="677108"/>
          </a:xfrm>
        </p:spPr>
        <p:txBody>
          <a:bodyPr/>
          <a:lstStyle/>
          <a:p>
            <a:r>
              <a:rPr lang="en-US" b="0" dirty="0"/>
              <a:t>ArcGIS API for Python</a:t>
            </a:r>
            <a:br>
              <a:rPr lang="en-US" b="0" dirty="0"/>
            </a:br>
            <a:r>
              <a:rPr lang="en-US" sz="2000" b="0" dirty="0"/>
              <a:t>What can it do for you?</a:t>
            </a:r>
            <a:endParaRPr lang="en-US" sz="2000" dirty="0"/>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dirty="0"/>
          </a:p>
        </p:txBody>
      </p:sp>
      <p:grpSp>
        <p:nvGrpSpPr>
          <p:cNvPr id="10" name="Group 9">
            <a:extLst>
              <a:ext uri="{FF2B5EF4-FFF2-40B4-BE49-F238E27FC236}">
                <a16:creationId xmlns:a16="http://schemas.microsoft.com/office/drawing/2014/main" id="{17B091CD-A951-472C-9CD8-819653C47631}"/>
              </a:ext>
            </a:extLst>
          </p:cNvPr>
          <p:cNvGrpSpPr/>
          <p:nvPr/>
        </p:nvGrpSpPr>
        <p:grpSpPr>
          <a:xfrm>
            <a:off x="6176585" y="-362960"/>
            <a:ext cx="6174188" cy="4336191"/>
            <a:chOff x="5257825" y="-280092"/>
            <a:chExt cx="6174188" cy="4336191"/>
          </a:xfrm>
        </p:grpSpPr>
        <p:grpSp>
          <p:nvGrpSpPr>
            <p:cNvPr id="12" name="Group 11">
              <a:extLst>
                <a:ext uri="{FF2B5EF4-FFF2-40B4-BE49-F238E27FC236}">
                  <a16:creationId xmlns:a16="http://schemas.microsoft.com/office/drawing/2014/main" id="{B1559DAC-4AE5-4470-AE2D-2F0BA14CFDC3}"/>
                </a:ext>
              </a:extLst>
            </p:cNvPr>
            <p:cNvGrpSpPr/>
            <p:nvPr/>
          </p:nvGrpSpPr>
          <p:grpSpPr>
            <a:xfrm rot="11717354">
              <a:off x="5257825" y="-280092"/>
              <a:ext cx="6174188" cy="4336191"/>
              <a:chOff x="6899631" y="-911370"/>
              <a:chExt cx="6174188" cy="4336191"/>
            </a:xfrm>
          </p:grpSpPr>
          <p:sp>
            <p:nvSpPr>
              <p:cNvPr id="23" name="Isosceles Triangle 112">
                <a:extLst>
                  <a:ext uri="{FF2B5EF4-FFF2-40B4-BE49-F238E27FC236}">
                    <a16:creationId xmlns:a16="http://schemas.microsoft.com/office/drawing/2014/main" id="{D3E6DDA2-E9B0-40B8-B2DB-D148DDB7BF5A}"/>
                  </a:ext>
                </a:extLst>
              </p:cNvPr>
              <p:cNvSpPr/>
              <p:nvPr/>
            </p:nvSpPr>
            <p:spPr bwMode="auto">
              <a:xfrm flipH="1" flipV="1">
                <a:off x="7374488" y="-911370"/>
                <a:ext cx="5699331" cy="3823887"/>
              </a:xfrm>
              <a:custGeom>
                <a:avLst/>
                <a:gdLst>
                  <a:gd name="connsiteX0" fmla="*/ 0 w 3317789"/>
                  <a:gd name="connsiteY0" fmla="*/ 2160780 h 2160780"/>
                  <a:gd name="connsiteX1" fmla="*/ 0 w 3317789"/>
                  <a:gd name="connsiteY1" fmla="*/ 0 h 2160780"/>
                  <a:gd name="connsiteX2" fmla="*/ 3317789 w 3317789"/>
                  <a:gd name="connsiteY2" fmla="*/ 2160780 h 2160780"/>
                  <a:gd name="connsiteX3" fmla="*/ 0 w 3317789"/>
                  <a:gd name="connsiteY3" fmla="*/ 2160780 h 2160780"/>
                  <a:gd name="connsiteX0" fmla="*/ 0 w 3317789"/>
                  <a:gd name="connsiteY0" fmla="*/ 2182678 h 2182678"/>
                  <a:gd name="connsiteX1" fmla="*/ 416025 w 3317789"/>
                  <a:gd name="connsiteY1" fmla="*/ 0 h 2182678"/>
                  <a:gd name="connsiteX2" fmla="*/ 3317789 w 3317789"/>
                  <a:gd name="connsiteY2" fmla="*/ 2182678 h 2182678"/>
                  <a:gd name="connsiteX3" fmla="*/ 0 w 3317789"/>
                  <a:gd name="connsiteY3" fmla="*/ 2182678 h 2182678"/>
                  <a:gd name="connsiteX0" fmla="*/ 0 w 3317789"/>
                  <a:gd name="connsiteY0" fmla="*/ 2292165 h 2292165"/>
                  <a:gd name="connsiteX1" fmla="*/ 1456088 w 3317789"/>
                  <a:gd name="connsiteY1" fmla="*/ 0 h 2292165"/>
                  <a:gd name="connsiteX2" fmla="*/ 3317789 w 3317789"/>
                  <a:gd name="connsiteY2" fmla="*/ 2292165 h 2292165"/>
                  <a:gd name="connsiteX3" fmla="*/ 0 w 3317789"/>
                  <a:gd name="connsiteY3" fmla="*/ 2292165 h 2292165"/>
                  <a:gd name="connsiteX0" fmla="*/ 0 w 3317789"/>
                  <a:gd name="connsiteY0" fmla="*/ 2292165 h 2292165"/>
                  <a:gd name="connsiteX1" fmla="*/ 785010 w 3317789"/>
                  <a:gd name="connsiteY1" fmla="*/ 1058732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17789"/>
                  <a:gd name="connsiteY0" fmla="*/ 2292165 h 2292165"/>
                  <a:gd name="connsiteX1" fmla="*/ 29596 w 3317789"/>
                  <a:gd name="connsiteY1" fmla="*/ 139040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66870"/>
                  <a:gd name="connsiteY0" fmla="*/ 2292165 h 2471706"/>
                  <a:gd name="connsiteX1" fmla="*/ 29596 w 3366870"/>
                  <a:gd name="connsiteY1" fmla="*/ 139040 h 2471706"/>
                  <a:gd name="connsiteX2" fmla="*/ 1456088 w 3366870"/>
                  <a:gd name="connsiteY2" fmla="*/ 0 h 2471706"/>
                  <a:gd name="connsiteX3" fmla="*/ 3366870 w 3366870"/>
                  <a:gd name="connsiteY3" fmla="*/ 2471706 h 2471706"/>
                  <a:gd name="connsiteX4" fmla="*/ 0 w 3366870"/>
                  <a:gd name="connsiteY4" fmla="*/ 2292165 h 2471706"/>
                  <a:gd name="connsiteX0" fmla="*/ 0 w 3429246"/>
                  <a:gd name="connsiteY0" fmla="*/ 2354619 h 2471706"/>
                  <a:gd name="connsiteX1" fmla="*/ 91972 w 3429246"/>
                  <a:gd name="connsiteY1" fmla="*/ 139040 h 2471706"/>
                  <a:gd name="connsiteX2" fmla="*/ 1518464 w 3429246"/>
                  <a:gd name="connsiteY2" fmla="*/ 0 h 2471706"/>
                  <a:gd name="connsiteX3" fmla="*/ 3429246 w 3429246"/>
                  <a:gd name="connsiteY3" fmla="*/ 2471706 h 2471706"/>
                  <a:gd name="connsiteX4" fmla="*/ 0 w 3429246"/>
                  <a:gd name="connsiteY4" fmla="*/ 2354619 h 2471706"/>
                  <a:gd name="connsiteX0" fmla="*/ 0 w 4108161"/>
                  <a:gd name="connsiteY0" fmla="*/ 2354619 h 2547172"/>
                  <a:gd name="connsiteX1" fmla="*/ 91972 w 4108161"/>
                  <a:gd name="connsiteY1" fmla="*/ 139040 h 2547172"/>
                  <a:gd name="connsiteX2" fmla="*/ 1518464 w 4108161"/>
                  <a:gd name="connsiteY2" fmla="*/ 0 h 2547172"/>
                  <a:gd name="connsiteX3" fmla="*/ 4108161 w 4108161"/>
                  <a:gd name="connsiteY3" fmla="*/ 2547172 h 2547172"/>
                  <a:gd name="connsiteX4" fmla="*/ 0 w 4108161"/>
                  <a:gd name="connsiteY4" fmla="*/ 2354619 h 2547172"/>
                  <a:gd name="connsiteX0" fmla="*/ 0 w 4108161"/>
                  <a:gd name="connsiteY0" fmla="*/ 2511353 h 2703906"/>
                  <a:gd name="connsiteX1" fmla="*/ 91972 w 4108161"/>
                  <a:gd name="connsiteY1" fmla="*/ 295774 h 2703906"/>
                  <a:gd name="connsiteX2" fmla="*/ 1884208 w 4108161"/>
                  <a:gd name="connsiteY2" fmla="*/ 0 h 2703906"/>
                  <a:gd name="connsiteX3" fmla="*/ 4108161 w 4108161"/>
                  <a:gd name="connsiteY3" fmla="*/ 2703906 h 2703906"/>
                  <a:gd name="connsiteX4" fmla="*/ 0 w 4108161"/>
                  <a:gd name="connsiteY4" fmla="*/ 2511353 h 2703906"/>
                  <a:gd name="connsiteX0" fmla="*/ 0 w 3410555"/>
                  <a:gd name="connsiteY0" fmla="*/ 2511353 h 2511353"/>
                  <a:gd name="connsiteX1" fmla="*/ 91972 w 3410555"/>
                  <a:gd name="connsiteY1" fmla="*/ 295774 h 2511353"/>
                  <a:gd name="connsiteX2" fmla="*/ 1884208 w 3410555"/>
                  <a:gd name="connsiteY2" fmla="*/ 0 h 2511353"/>
                  <a:gd name="connsiteX3" fmla="*/ 3410555 w 3410555"/>
                  <a:gd name="connsiteY3" fmla="*/ 1895770 h 2511353"/>
                  <a:gd name="connsiteX4" fmla="*/ 0 w 3410555"/>
                  <a:gd name="connsiteY4" fmla="*/ 2511353 h 2511353"/>
                  <a:gd name="connsiteX0" fmla="*/ 0 w 3412301"/>
                  <a:gd name="connsiteY0" fmla="*/ 2795592 h 2795592"/>
                  <a:gd name="connsiteX1" fmla="*/ 93718 w 3412301"/>
                  <a:gd name="connsiteY1" fmla="*/ 295774 h 2795592"/>
                  <a:gd name="connsiteX2" fmla="*/ 1885954 w 3412301"/>
                  <a:gd name="connsiteY2" fmla="*/ 0 h 2795592"/>
                  <a:gd name="connsiteX3" fmla="*/ 3412301 w 3412301"/>
                  <a:gd name="connsiteY3" fmla="*/ 1895770 h 2795592"/>
                  <a:gd name="connsiteX4" fmla="*/ 0 w 3412301"/>
                  <a:gd name="connsiteY4" fmla="*/ 2795592 h 2795592"/>
                  <a:gd name="connsiteX0" fmla="*/ 0 w 3360714"/>
                  <a:gd name="connsiteY0" fmla="*/ 2795592 h 2795592"/>
                  <a:gd name="connsiteX1" fmla="*/ 93718 w 3360714"/>
                  <a:gd name="connsiteY1" fmla="*/ 295774 h 2795592"/>
                  <a:gd name="connsiteX2" fmla="*/ 1885954 w 3360714"/>
                  <a:gd name="connsiteY2" fmla="*/ 0 h 2795592"/>
                  <a:gd name="connsiteX3" fmla="*/ 3360714 w 3360714"/>
                  <a:gd name="connsiteY3" fmla="*/ 2329838 h 2795592"/>
                  <a:gd name="connsiteX4" fmla="*/ 0 w 3360714"/>
                  <a:gd name="connsiteY4" fmla="*/ 2795592 h 27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714" h="2795592">
                    <a:moveTo>
                      <a:pt x="0" y="2795592"/>
                    </a:moveTo>
                    <a:lnTo>
                      <a:pt x="93718" y="295774"/>
                    </a:lnTo>
                    <a:lnTo>
                      <a:pt x="1885954" y="0"/>
                    </a:lnTo>
                    <a:lnTo>
                      <a:pt x="3360714" y="2329838"/>
                    </a:lnTo>
                    <a:lnTo>
                      <a:pt x="0" y="2795592"/>
                    </a:lnTo>
                    <a:close/>
                  </a:path>
                </a:pathLst>
              </a:custGeom>
              <a:gradFill flip="none" rotWithShape="1">
                <a:gsLst>
                  <a:gs pos="12000">
                    <a:srgbClr val="8F52E2"/>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24" name="Isosceles Triangle 120">
                <a:extLst>
                  <a:ext uri="{FF2B5EF4-FFF2-40B4-BE49-F238E27FC236}">
                    <a16:creationId xmlns:a16="http://schemas.microsoft.com/office/drawing/2014/main" id="{634FFF6C-1C06-42C2-9CF1-D1B101EAEA9B}"/>
                  </a:ext>
                </a:extLst>
              </p:cNvPr>
              <p:cNvSpPr/>
              <p:nvPr/>
            </p:nvSpPr>
            <p:spPr bwMode="auto">
              <a:xfrm flipH="1" flipV="1">
                <a:off x="6899631" y="-321902"/>
                <a:ext cx="4300137" cy="3746723"/>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1020164"/>
                  <a:gd name="connsiteY0" fmla="*/ 0 h 1259102"/>
                  <a:gd name="connsiteX1" fmla="*/ 913617 w 1020164"/>
                  <a:gd name="connsiteY1" fmla="*/ 100300 h 1259102"/>
                  <a:gd name="connsiteX2" fmla="*/ 0 w 1020164"/>
                  <a:gd name="connsiteY2" fmla="*/ 238939 h 1259102"/>
                  <a:gd name="connsiteX3" fmla="*/ 1020164 w 1020164"/>
                  <a:gd name="connsiteY3" fmla="*/ 1259102 h 1259102"/>
                  <a:gd name="connsiteX4" fmla="*/ 821102 w 1020164"/>
                  <a:gd name="connsiteY4" fmla="*/ 0 h 1259102"/>
                  <a:gd name="connsiteX0" fmla="*/ 822268 w 1021330"/>
                  <a:gd name="connsiteY0" fmla="*/ 64072 h 1323174"/>
                  <a:gd name="connsiteX1" fmla="*/ 1166 w 1021330"/>
                  <a:gd name="connsiteY1" fmla="*/ 303011 h 1323174"/>
                  <a:gd name="connsiteX2" fmla="*/ 1021330 w 1021330"/>
                  <a:gd name="connsiteY2" fmla="*/ 1323174 h 1323174"/>
                  <a:gd name="connsiteX3" fmla="*/ 822268 w 1021330"/>
                  <a:gd name="connsiteY3" fmla="*/ 64072 h 1323174"/>
                  <a:gd name="connsiteX0" fmla="*/ 822855 w 1021917"/>
                  <a:gd name="connsiteY0" fmla="*/ 0 h 1259102"/>
                  <a:gd name="connsiteX1" fmla="*/ 1753 w 1021917"/>
                  <a:gd name="connsiteY1" fmla="*/ 238939 h 1259102"/>
                  <a:gd name="connsiteX2" fmla="*/ 1021917 w 1021917"/>
                  <a:gd name="connsiteY2" fmla="*/ 1259102 h 1259102"/>
                  <a:gd name="connsiteX3" fmla="*/ 822855 w 1021917"/>
                  <a:gd name="connsiteY3" fmla="*/ 0 h 1259102"/>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71672 w 1020164"/>
                  <a:gd name="connsiteY0" fmla="*/ 0 h 1208951"/>
                  <a:gd name="connsiteX1" fmla="*/ 0 w 1020164"/>
                  <a:gd name="connsiteY1" fmla="*/ 188788 h 1208951"/>
                  <a:gd name="connsiteX2" fmla="*/ 1020164 w 1020164"/>
                  <a:gd name="connsiteY2" fmla="*/ 1208951 h 1208951"/>
                  <a:gd name="connsiteX3" fmla="*/ 871672 w 1020164"/>
                  <a:gd name="connsiteY3" fmla="*/ 0 h 1208951"/>
                  <a:gd name="connsiteX0" fmla="*/ 902576 w 1020164"/>
                  <a:gd name="connsiteY0" fmla="*/ 0 h 1303849"/>
                  <a:gd name="connsiteX1" fmla="*/ 0 w 1020164"/>
                  <a:gd name="connsiteY1" fmla="*/ 283686 h 1303849"/>
                  <a:gd name="connsiteX2" fmla="*/ 1020164 w 1020164"/>
                  <a:gd name="connsiteY2" fmla="*/ 1303849 h 1303849"/>
                  <a:gd name="connsiteX3" fmla="*/ 902576 w 1020164"/>
                  <a:gd name="connsiteY3" fmla="*/ 0 h 1303849"/>
                  <a:gd name="connsiteX0" fmla="*/ 916623 w 1020164"/>
                  <a:gd name="connsiteY0" fmla="*/ 0 h 1101112"/>
                  <a:gd name="connsiteX1" fmla="*/ 0 w 1020164"/>
                  <a:gd name="connsiteY1" fmla="*/ 80949 h 1101112"/>
                  <a:gd name="connsiteX2" fmla="*/ 1020164 w 1020164"/>
                  <a:gd name="connsiteY2" fmla="*/ 1101112 h 1101112"/>
                  <a:gd name="connsiteX3" fmla="*/ 916623 w 1020164"/>
                  <a:gd name="connsiteY3" fmla="*/ 0 h 1101112"/>
                  <a:gd name="connsiteX0" fmla="*/ 919432 w 1020164"/>
                  <a:gd name="connsiteY0" fmla="*/ 0 h 1144247"/>
                  <a:gd name="connsiteX1" fmla="*/ 0 w 1020164"/>
                  <a:gd name="connsiteY1" fmla="*/ 124084 h 1144247"/>
                  <a:gd name="connsiteX2" fmla="*/ 1020164 w 1020164"/>
                  <a:gd name="connsiteY2" fmla="*/ 1144247 h 1144247"/>
                  <a:gd name="connsiteX3" fmla="*/ 919432 w 1020164"/>
                  <a:gd name="connsiteY3" fmla="*/ 0 h 1144247"/>
                  <a:gd name="connsiteX0" fmla="*/ 919432 w 1142740"/>
                  <a:gd name="connsiteY0" fmla="*/ 0 h 1264280"/>
                  <a:gd name="connsiteX1" fmla="*/ 0 w 1142740"/>
                  <a:gd name="connsiteY1" fmla="*/ 124084 h 1264280"/>
                  <a:gd name="connsiteX2" fmla="*/ 1142740 w 1142740"/>
                  <a:gd name="connsiteY2" fmla="*/ 1264280 h 1264280"/>
                  <a:gd name="connsiteX3" fmla="*/ 919432 w 1142740"/>
                  <a:gd name="connsiteY3" fmla="*/ 0 h 1264280"/>
                  <a:gd name="connsiteX0" fmla="*/ 1123094 w 1142740"/>
                  <a:gd name="connsiteY0" fmla="*/ 0 h 1414071"/>
                  <a:gd name="connsiteX1" fmla="*/ 0 w 1142740"/>
                  <a:gd name="connsiteY1" fmla="*/ 273875 h 1414071"/>
                  <a:gd name="connsiteX2" fmla="*/ 1142740 w 1142740"/>
                  <a:gd name="connsiteY2" fmla="*/ 1414071 h 1414071"/>
                  <a:gd name="connsiteX3" fmla="*/ 1123094 w 1142740"/>
                  <a:gd name="connsiteY3" fmla="*/ 0 h 1414071"/>
                  <a:gd name="connsiteX0" fmla="*/ 1123094 w 1123094"/>
                  <a:gd name="connsiteY0" fmla="*/ 0 h 1056028"/>
                  <a:gd name="connsiteX1" fmla="*/ 0 w 1123094"/>
                  <a:gd name="connsiteY1" fmla="*/ 273875 h 1056028"/>
                  <a:gd name="connsiteX2" fmla="*/ 1012688 w 1123094"/>
                  <a:gd name="connsiteY2" fmla="*/ 1056028 h 1056028"/>
                  <a:gd name="connsiteX3" fmla="*/ 1123094 w 1123094"/>
                  <a:gd name="connsiteY3" fmla="*/ 0 h 1056028"/>
                  <a:gd name="connsiteX0" fmla="*/ 1105036 w 1105036"/>
                  <a:gd name="connsiteY0" fmla="*/ 0 h 1177060"/>
                  <a:gd name="connsiteX1" fmla="*/ 0 w 1105036"/>
                  <a:gd name="connsiteY1" fmla="*/ 394907 h 1177060"/>
                  <a:gd name="connsiteX2" fmla="*/ 1012688 w 1105036"/>
                  <a:gd name="connsiteY2" fmla="*/ 1177060 h 1177060"/>
                  <a:gd name="connsiteX3" fmla="*/ 1105036 w 1105036"/>
                  <a:gd name="connsiteY3" fmla="*/ 0 h 1177060"/>
                  <a:gd name="connsiteX0" fmla="*/ 1124566 w 1124566"/>
                  <a:gd name="connsiteY0" fmla="*/ 0 h 1067363"/>
                  <a:gd name="connsiteX1" fmla="*/ 0 w 1124566"/>
                  <a:gd name="connsiteY1" fmla="*/ 285210 h 1067363"/>
                  <a:gd name="connsiteX2" fmla="*/ 1012688 w 1124566"/>
                  <a:gd name="connsiteY2" fmla="*/ 1067363 h 1067363"/>
                  <a:gd name="connsiteX3" fmla="*/ 1124566 w 1124566"/>
                  <a:gd name="connsiteY3" fmla="*/ 0 h 1067363"/>
                  <a:gd name="connsiteX0" fmla="*/ 1124566 w 1124566"/>
                  <a:gd name="connsiteY0" fmla="*/ 0 h 1265949"/>
                  <a:gd name="connsiteX1" fmla="*/ 0 w 1124566"/>
                  <a:gd name="connsiteY1" fmla="*/ 285210 h 1265949"/>
                  <a:gd name="connsiteX2" fmla="*/ 999186 w 1124566"/>
                  <a:gd name="connsiteY2" fmla="*/ 1265949 h 1265949"/>
                  <a:gd name="connsiteX3" fmla="*/ 1124566 w 1124566"/>
                  <a:gd name="connsiteY3" fmla="*/ 0 h 1265949"/>
                </a:gdLst>
                <a:ahLst/>
                <a:cxnLst>
                  <a:cxn ang="0">
                    <a:pos x="connsiteX0" y="connsiteY0"/>
                  </a:cxn>
                  <a:cxn ang="0">
                    <a:pos x="connsiteX1" y="connsiteY1"/>
                  </a:cxn>
                  <a:cxn ang="0">
                    <a:pos x="connsiteX2" y="connsiteY2"/>
                  </a:cxn>
                  <a:cxn ang="0">
                    <a:pos x="connsiteX3" y="connsiteY3"/>
                  </a:cxn>
                </a:cxnLst>
                <a:rect l="l" t="t" r="r" b="b"/>
                <a:pathLst>
                  <a:path w="1124566" h="1265949">
                    <a:moveTo>
                      <a:pt x="1124566" y="0"/>
                    </a:moveTo>
                    <a:lnTo>
                      <a:pt x="0" y="285210"/>
                    </a:lnTo>
                    <a:lnTo>
                      <a:pt x="999186" y="1265949"/>
                    </a:lnTo>
                    <a:lnTo>
                      <a:pt x="1124566" y="0"/>
                    </a:lnTo>
                    <a:close/>
                  </a:path>
                </a:pathLst>
              </a:custGeom>
              <a:gradFill flip="none" rotWithShape="1">
                <a:gsLst>
                  <a:gs pos="12000">
                    <a:srgbClr val="8F52E2">
                      <a:lumMod val="0"/>
                    </a:srgbClr>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14" name="TextBox 51">
              <a:extLst>
                <a:ext uri="{FF2B5EF4-FFF2-40B4-BE49-F238E27FC236}">
                  <a16:creationId xmlns:a16="http://schemas.microsoft.com/office/drawing/2014/main" id="{9FA7D82A-32BF-417F-8A78-299F389CA4AC}"/>
                </a:ext>
              </a:extLst>
            </p:cNvPr>
            <p:cNvSpPr txBox="1"/>
            <p:nvPr/>
          </p:nvSpPr>
          <p:spPr>
            <a:xfrm>
              <a:off x="8813591" y="248574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Data Scientists</a:t>
              </a:r>
            </a:p>
          </p:txBody>
        </p:sp>
        <p:sp>
          <p:nvSpPr>
            <p:cNvPr id="15" name="TextBox 59">
              <a:extLst>
                <a:ext uri="{FF2B5EF4-FFF2-40B4-BE49-F238E27FC236}">
                  <a16:creationId xmlns:a16="http://schemas.microsoft.com/office/drawing/2014/main" id="{00095808-D9BB-43AD-904D-3BB47998C403}"/>
                </a:ext>
              </a:extLst>
            </p:cNvPr>
            <p:cNvSpPr txBox="1"/>
            <p:nvPr/>
          </p:nvSpPr>
          <p:spPr>
            <a:xfrm>
              <a:off x="7931478" y="477818"/>
              <a:ext cx="951515"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alpha val="70000"/>
                    </a:srgbClr>
                  </a:solidFill>
                  <a:effectLst/>
                  <a:uLnTx/>
                  <a:uFillTx/>
                  <a:latin typeface="+mn-lt"/>
                  <a:ea typeface="+mn-ea"/>
                  <a:cs typeface="+mn-cs"/>
                </a:rPr>
                <a:t>Big Data</a:t>
              </a:r>
            </a:p>
          </p:txBody>
        </p:sp>
        <p:sp>
          <p:nvSpPr>
            <p:cNvPr id="16" name="TextBox 60">
              <a:extLst>
                <a:ext uri="{FF2B5EF4-FFF2-40B4-BE49-F238E27FC236}">
                  <a16:creationId xmlns:a16="http://schemas.microsoft.com/office/drawing/2014/main" id="{CDB9FDC5-A646-43CB-84D2-D6E6EF30A9BF}"/>
                </a:ext>
              </a:extLst>
            </p:cNvPr>
            <p:cNvSpPr txBox="1"/>
            <p:nvPr/>
          </p:nvSpPr>
          <p:spPr>
            <a:xfrm>
              <a:off x="9397260" y="2022879"/>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4">
                      <a:lumMod val="40000"/>
                      <a:lumOff val="60000"/>
                      <a:alpha val="90000"/>
                    </a:schemeClr>
                  </a:solidFill>
                  <a:effectLst/>
                  <a:uLnTx/>
                  <a:uFillTx/>
                  <a:latin typeface="+mn-lt"/>
                  <a:ea typeface="+mn-ea"/>
                  <a:cs typeface="+mn-cs"/>
                </a:rPr>
                <a:t>Feature Analytics</a:t>
              </a:r>
            </a:p>
          </p:txBody>
        </p:sp>
        <p:sp>
          <p:nvSpPr>
            <p:cNvPr id="17" name="TextBox 64">
              <a:extLst>
                <a:ext uri="{FF2B5EF4-FFF2-40B4-BE49-F238E27FC236}">
                  <a16:creationId xmlns:a16="http://schemas.microsoft.com/office/drawing/2014/main" id="{55A3A62F-C972-4D63-AA6D-A66AB8AF496E}"/>
                </a:ext>
              </a:extLst>
            </p:cNvPr>
            <p:cNvSpPr txBox="1"/>
            <p:nvPr/>
          </p:nvSpPr>
          <p:spPr>
            <a:xfrm>
              <a:off x="9662904" y="982156"/>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alpha val="90000"/>
                    </a:schemeClr>
                  </a:solidFill>
                  <a:effectLst/>
                  <a:uLnTx/>
                  <a:uFillTx/>
                  <a:latin typeface="+mn-lt"/>
                  <a:ea typeface="+mn-ea"/>
                  <a:cs typeface="+mn-cs"/>
                </a:rPr>
                <a:t>Raster Analytics</a:t>
              </a:r>
            </a:p>
          </p:txBody>
        </p:sp>
        <p:pic>
          <p:nvPicPr>
            <p:cNvPr id="18" name="Picture 17">
              <a:extLst>
                <a:ext uri="{FF2B5EF4-FFF2-40B4-BE49-F238E27FC236}">
                  <a16:creationId xmlns:a16="http://schemas.microsoft.com/office/drawing/2014/main" id="{F437F58B-9FE4-4A98-9AF9-2592FC0248DC}"/>
                </a:ext>
              </a:extLst>
            </p:cNvPr>
            <p:cNvPicPr>
              <a:picLocks noChangeAspect="1"/>
            </p:cNvPicPr>
            <p:nvPr/>
          </p:nvPicPr>
          <p:blipFill>
            <a:blip r:embed="rId4"/>
            <a:stretch>
              <a:fillRect/>
            </a:stretch>
          </p:blipFill>
          <p:spPr>
            <a:xfrm>
              <a:off x="7959376" y="904663"/>
              <a:ext cx="895720" cy="1970583"/>
            </a:xfrm>
            <a:prstGeom prst="rect">
              <a:avLst/>
            </a:prstGeom>
          </p:spPr>
        </p:pic>
        <p:sp>
          <p:nvSpPr>
            <p:cNvPr id="21" name="Rectangle 20">
              <a:extLst>
                <a:ext uri="{FF2B5EF4-FFF2-40B4-BE49-F238E27FC236}">
                  <a16:creationId xmlns:a16="http://schemas.microsoft.com/office/drawing/2014/main" id="{812F5A34-ABBA-40F6-B5C1-2A20D340CA54}"/>
                </a:ext>
              </a:extLst>
            </p:cNvPr>
            <p:cNvSpPr/>
            <p:nvPr/>
          </p:nvSpPr>
          <p:spPr bwMode="auto">
            <a:xfrm>
              <a:off x="9803530" y="1434934"/>
              <a:ext cx="927317" cy="473247"/>
            </a:xfrm>
            <a:prstGeom prst="rect">
              <a:avLst/>
            </a:prstGeom>
            <a:blipFill>
              <a:blip r:embed="rId5"/>
              <a:stretch>
                <a:fillRect/>
              </a:stretch>
            </a:blip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pic>
          <p:nvPicPr>
            <p:cNvPr id="22" name="Picture 21">
              <a:extLst>
                <a:ext uri="{FF2B5EF4-FFF2-40B4-BE49-F238E27FC236}">
                  <a16:creationId xmlns:a16="http://schemas.microsoft.com/office/drawing/2014/main" id="{DD6742B3-1734-43AB-88DF-BDB3EB4054E8}"/>
                </a:ext>
              </a:extLst>
            </p:cNvPr>
            <p:cNvPicPr>
              <a:picLocks noChangeAspect="1"/>
            </p:cNvPicPr>
            <p:nvPr/>
          </p:nvPicPr>
          <p:blipFill>
            <a:blip r:embed="rId6"/>
            <a:stretch>
              <a:fillRect/>
            </a:stretch>
          </p:blipFill>
          <p:spPr>
            <a:xfrm>
              <a:off x="8646924" y="1130642"/>
              <a:ext cx="1109388" cy="1005265"/>
            </a:xfrm>
            <a:prstGeom prst="rect">
              <a:avLst/>
            </a:prstGeom>
          </p:spPr>
        </p:pic>
      </p:grpSp>
      <p:grpSp>
        <p:nvGrpSpPr>
          <p:cNvPr id="25" name="Group 24">
            <a:extLst>
              <a:ext uri="{FF2B5EF4-FFF2-40B4-BE49-F238E27FC236}">
                <a16:creationId xmlns:a16="http://schemas.microsoft.com/office/drawing/2014/main" id="{04D9E130-8D5B-4861-9707-353F8D9999A7}"/>
              </a:ext>
            </a:extLst>
          </p:cNvPr>
          <p:cNvGrpSpPr/>
          <p:nvPr/>
        </p:nvGrpSpPr>
        <p:grpSpPr>
          <a:xfrm>
            <a:off x="5902686" y="193837"/>
            <a:ext cx="4257817" cy="4144456"/>
            <a:chOff x="5428480" y="193837"/>
            <a:chExt cx="4257817" cy="4144456"/>
          </a:xfrm>
        </p:grpSpPr>
        <p:grpSp>
          <p:nvGrpSpPr>
            <p:cNvPr id="26" name="Group 25">
              <a:extLst>
                <a:ext uri="{FF2B5EF4-FFF2-40B4-BE49-F238E27FC236}">
                  <a16:creationId xmlns:a16="http://schemas.microsoft.com/office/drawing/2014/main" id="{CC007D3E-8DF3-4239-83E9-8E65891C2E1F}"/>
                </a:ext>
              </a:extLst>
            </p:cNvPr>
            <p:cNvGrpSpPr/>
            <p:nvPr/>
          </p:nvGrpSpPr>
          <p:grpSpPr>
            <a:xfrm>
              <a:off x="5428480" y="193837"/>
              <a:ext cx="4257817" cy="4144456"/>
              <a:chOff x="5428480" y="193837"/>
              <a:chExt cx="4257817" cy="4144456"/>
            </a:xfrm>
          </p:grpSpPr>
          <p:sp>
            <p:nvSpPr>
              <p:cNvPr id="31" name="Isosceles Triangle 120">
                <a:extLst>
                  <a:ext uri="{FF2B5EF4-FFF2-40B4-BE49-F238E27FC236}">
                    <a16:creationId xmlns:a16="http://schemas.microsoft.com/office/drawing/2014/main" id="{EF380919-6702-434D-9AE3-B287ED5AB105}"/>
                  </a:ext>
                </a:extLst>
              </p:cNvPr>
              <p:cNvSpPr/>
              <p:nvPr/>
            </p:nvSpPr>
            <p:spPr bwMode="auto">
              <a:xfrm>
                <a:off x="5428480" y="951513"/>
                <a:ext cx="4257817" cy="2511850"/>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1833760 w 1984050"/>
                  <a:gd name="connsiteY0" fmla="*/ 0 h 4542467"/>
                  <a:gd name="connsiteX1" fmla="*/ 897728 w 1984050"/>
                  <a:gd name="connsiteY1" fmla="*/ 1099484 h 4542467"/>
                  <a:gd name="connsiteX2" fmla="*/ 0 w 1984050"/>
                  <a:gd name="connsiteY2" fmla="*/ 2211643 h 4542467"/>
                  <a:gd name="connsiteX3" fmla="*/ 1984050 w 1984050"/>
                  <a:gd name="connsiteY3" fmla="*/ 4542467 h 4542467"/>
                  <a:gd name="connsiteX4" fmla="*/ 1833760 w 1984050"/>
                  <a:gd name="connsiteY4" fmla="*/ 0 h 4542467"/>
                  <a:gd name="connsiteX0" fmla="*/ 2347517 w 2497807"/>
                  <a:gd name="connsiteY0" fmla="*/ 376652 h 4919119"/>
                  <a:gd name="connsiteX1" fmla="*/ 0 w 2497807"/>
                  <a:gd name="connsiteY1" fmla="*/ 0 h 4919119"/>
                  <a:gd name="connsiteX2" fmla="*/ 513757 w 2497807"/>
                  <a:gd name="connsiteY2" fmla="*/ 2588295 h 4919119"/>
                  <a:gd name="connsiteX3" fmla="*/ 2497807 w 2497807"/>
                  <a:gd name="connsiteY3" fmla="*/ 4919119 h 4919119"/>
                  <a:gd name="connsiteX4" fmla="*/ 2347517 w 2497807"/>
                  <a:gd name="connsiteY4" fmla="*/ 376652 h 4919119"/>
                  <a:gd name="connsiteX0" fmla="*/ 2416372 w 2566662"/>
                  <a:gd name="connsiteY0" fmla="*/ 376652 h 4919119"/>
                  <a:gd name="connsiteX1" fmla="*/ 68855 w 2566662"/>
                  <a:gd name="connsiteY1" fmla="*/ 0 h 4919119"/>
                  <a:gd name="connsiteX2" fmla="*/ 0 w 2566662"/>
                  <a:gd name="connsiteY2" fmla="*/ 2917680 h 4919119"/>
                  <a:gd name="connsiteX3" fmla="*/ 2566662 w 2566662"/>
                  <a:gd name="connsiteY3" fmla="*/ 4919119 h 4919119"/>
                  <a:gd name="connsiteX4" fmla="*/ 2416372 w 2566662"/>
                  <a:gd name="connsiteY4" fmla="*/ 376652 h 4919119"/>
                  <a:gd name="connsiteX0" fmla="*/ 2416372 w 2566662"/>
                  <a:gd name="connsiteY0" fmla="*/ 376652 h 4919119"/>
                  <a:gd name="connsiteX1" fmla="*/ 1113955 w 2566662"/>
                  <a:gd name="connsiteY1" fmla="*/ 158596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16372 w 2566662"/>
                  <a:gd name="connsiteY0" fmla="*/ 376652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70429 w 2566662"/>
                  <a:gd name="connsiteY0" fmla="*/ 962226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70429 w 2566662"/>
                  <a:gd name="connsiteY5" fmla="*/ 962226 h 4919119"/>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2452542 w 2470429"/>
                  <a:gd name="connsiteY4" fmla="*/ 3186794 h 3186794"/>
                  <a:gd name="connsiteX5" fmla="*/ 2470429 w 2470429"/>
                  <a:gd name="connsiteY5" fmla="*/ 962226 h 3186794"/>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753576 w 2470429"/>
                  <a:gd name="connsiteY4" fmla="*/ 2988871 h 3186794"/>
                  <a:gd name="connsiteX5" fmla="*/ 2452542 w 2470429"/>
                  <a:gd name="connsiteY5" fmla="*/ 3186794 h 3186794"/>
                  <a:gd name="connsiteX6" fmla="*/ 2470429 w 2470429"/>
                  <a:gd name="connsiteY6" fmla="*/ 962226 h 3186794"/>
                  <a:gd name="connsiteX0" fmla="*/ 2470429 w 2470429"/>
                  <a:gd name="connsiteY0" fmla="*/ 962226 h 3379253"/>
                  <a:gd name="connsiteX1" fmla="*/ 1059898 w 2470429"/>
                  <a:gd name="connsiteY1" fmla="*/ 2012915 h 3379253"/>
                  <a:gd name="connsiteX2" fmla="*/ 68855 w 2470429"/>
                  <a:gd name="connsiteY2" fmla="*/ 0 h 3379253"/>
                  <a:gd name="connsiteX3" fmla="*/ 0 w 2470429"/>
                  <a:gd name="connsiteY3" fmla="*/ 2917680 h 3379253"/>
                  <a:gd name="connsiteX4" fmla="*/ 273071 w 2470429"/>
                  <a:gd name="connsiteY4" fmla="*/ 3379253 h 3379253"/>
                  <a:gd name="connsiteX5" fmla="*/ 2452542 w 2470429"/>
                  <a:gd name="connsiteY5" fmla="*/ 3186794 h 3379253"/>
                  <a:gd name="connsiteX6" fmla="*/ 2470429 w 2470429"/>
                  <a:gd name="connsiteY6" fmla="*/ 962226 h 3379253"/>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3413553 w 3431440"/>
                  <a:gd name="connsiteY5" fmla="*/ 3186794 h 4186424"/>
                  <a:gd name="connsiteX6" fmla="*/ 3431440 w 3431440"/>
                  <a:gd name="connsiteY6"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3413553 w 3431440"/>
                  <a:gd name="connsiteY6" fmla="*/ 3186794 h 4186424"/>
                  <a:gd name="connsiteX7" fmla="*/ 3431440 w 3431440"/>
                  <a:gd name="connsiteY7"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948833 w 3431440"/>
                  <a:gd name="connsiteY6" fmla="*/ 3611044 h 4186424"/>
                  <a:gd name="connsiteX7" fmla="*/ 3413553 w 3431440"/>
                  <a:gd name="connsiteY7" fmla="*/ 3186794 h 4186424"/>
                  <a:gd name="connsiteX8" fmla="*/ 3431440 w 3431440"/>
                  <a:gd name="connsiteY8" fmla="*/ 962226 h 4186424"/>
                  <a:gd name="connsiteX0" fmla="*/ 3695718 w 3695718"/>
                  <a:gd name="connsiteY0" fmla="*/ 108263 h 4186424"/>
                  <a:gd name="connsiteX1" fmla="*/ 2020909 w 3695718"/>
                  <a:gd name="connsiteY1" fmla="*/ 2012915 h 4186424"/>
                  <a:gd name="connsiteX2" fmla="*/ 1029866 w 3695718"/>
                  <a:gd name="connsiteY2" fmla="*/ 0 h 4186424"/>
                  <a:gd name="connsiteX3" fmla="*/ 0 w 3695718"/>
                  <a:gd name="connsiteY3" fmla="*/ 4186424 h 4186424"/>
                  <a:gd name="connsiteX4" fmla="*/ 1168012 w 3695718"/>
                  <a:gd name="connsiteY4" fmla="*/ 3147464 h 4186424"/>
                  <a:gd name="connsiteX5" fmla="*/ 1486347 w 3695718"/>
                  <a:gd name="connsiteY5" fmla="*/ 3428053 h 4186424"/>
                  <a:gd name="connsiteX6" fmla="*/ 1948833 w 3695718"/>
                  <a:gd name="connsiteY6" fmla="*/ 3611044 h 4186424"/>
                  <a:gd name="connsiteX7" fmla="*/ 3413553 w 3695718"/>
                  <a:gd name="connsiteY7" fmla="*/ 3186794 h 4186424"/>
                  <a:gd name="connsiteX8" fmla="*/ 3695718 w 3695718"/>
                  <a:gd name="connsiteY8" fmla="*/ 108263 h 4186424"/>
                  <a:gd name="connsiteX0" fmla="*/ 3789033 w 3789033"/>
                  <a:gd name="connsiteY0" fmla="*/ 0 h 4078161"/>
                  <a:gd name="connsiteX1" fmla="*/ 2114224 w 3789033"/>
                  <a:gd name="connsiteY1" fmla="*/ 1904652 h 4078161"/>
                  <a:gd name="connsiteX2" fmla="*/ 0 w 3789033"/>
                  <a:gd name="connsiteY2" fmla="*/ 660303 h 4078161"/>
                  <a:gd name="connsiteX3" fmla="*/ 93315 w 3789033"/>
                  <a:gd name="connsiteY3" fmla="*/ 4078161 h 4078161"/>
                  <a:gd name="connsiteX4" fmla="*/ 1261327 w 3789033"/>
                  <a:gd name="connsiteY4" fmla="*/ 3039201 h 4078161"/>
                  <a:gd name="connsiteX5" fmla="*/ 1579662 w 3789033"/>
                  <a:gd name="connsiteY5" fmla="*/ 3319790 h 4078161"/>
                  <a:gd name="connsiteX6" fmla="*/ 2042148 w 3789033"/>
                  <a:gd name="connsiteY6" fmla="*/ 3502781 h 4078161"/>
                  <a:gd name="connsiteX7" fmla="*/ 3506868 w 3789033"/>
                  <a:gd name="connsiteY7" fmla="*/ 3078531 h 4078161"/>
                  <a:gd name="connsiteX8" fmla="*/ 3789033 w 3789033"/>
                  <a:gd name="connsiteY8" fmla="*/ 0 h 4078161"/>
                  <a:gd name="connsiteX0" fmla="*/ 4032071 w 4032071"/>
                  <a:gd name="connsiteY0" fmla="*/ 0 h 3502844"/>
                  <a:gd name="connsiteX1" fmla="*/ 2357262 w 4032071"/>
                  <a:gd name="connsiteY1" fmla="*/ 1904652 h 3502844"/>
                  <a:gd name="connsiteX2" fmla="*/ 243038 w 4032071"/>
                  <a:gd name="connsiteY2" fmla="*/ 660303 h 3502844"/>
                  <a:gd name="connsiteX3" fmla="*/ 0 w 4032071"/>
                  <a:gd name="connsiteY3" fmla="*/ 2602025 h 3502844"/>
                  <a:gd name="connsiteX4" fmla="*/ 1504365 w 4032071"/>
                  <a:gd name="connsiteY4" fmla="*/ 3039201 h 3502844"/>
                  <a:gd name="connsiteX5" fmla="*/ 1822700 w 4032071"/>
                  <a:gd name="connsiteY5" fmla="*/ 3319790 h 3502844"/>
                  <a:gd name="connsiteX6" fmla="*/ 2285186 w 4032071"/>
                  <a:gd name="connsiteY6" fmla="*/ 3502781 h 3502844"/>
                  <a:gd name="connsiteX7" fmla="*/ 3749906 w 4032071"/>
                  <a:gd name="connsiteY7" fmla="*/ 3078531 h 3502844"/>
                  <a:gd name="connsiteX8" fmla="*/ 4032071 w 4032071"/>
                  <a:gd name="connsiteY8" fmla="*/ 0 h 3502844"/>
                  <a:gd name="connsiteX0" fmla="*/ 3911945 w 3911945"/>
                  <a:gd name="connsiteY0" fmla="*/ 0 h 3502844"/>
                  <a:gd name="connsiteX1" fmla="*/ 2237136 w 3911945"/>
                  <a:gd name="connsiteY1" fmla="*/ 1904652 h 3502844"/>
                  <a:gd name="connsiteX2" fmla="*/ 122912 w 3911945"/>
                  <a:gd name="connsiteY2" fmla="*/ 660303 h 3502844"/>
                  <a:gd name="connsiteX3" fmla="*/ 0 w 3911945"/>
                  <a:gd name="connsiteY3" fmla="*/ 1638267 h 3502844"/>
                  <a:gd name="connsiteX4" fmla="*/ 1384239 w 3911945"/>
                  <a:gd name="connsiteY4" fmla="*/ 3039201 h 3502844"/>
                  <a:gd name="connsiteX5" fmla="*/ 1702574 w 3911945"/>
                  <a:gd name="connsiteY5" fmla="*/ 3319790 h 3502844"/>
                  <a:gd name="connsiteX6" fmla="*/ 2165060 w 3911945"/>
                  <a:gd name="connsiteY6" fmla="*/ 3502781 h 3502844"/>
                  <a:gd name="connsiteX7" fmla="*/ 3629780 w 3911945"/>
                  <a:gd name="connsiteY7" fmla="*/ 3078531 h 3502844"/>
                  <a:gd name="connsiteX8" fmla="*/ 3911945 w 3911945"/>
                  <a:gd name="connsiteY8" fmla="*/ 0 h 3502844"/>
                  <a:gd name="connsiteX0" fmla="*/ 3815844 w 3815844"/>
                  <a:gd name="connsiteY0" fmla="*/ 0 h 3502844"/>
                  <a:gd name="connsiteX1" fmla="*/ 2141035 w 3815844"/>
                  <a:gd name="connsiteY1" fmla="*/ 1904652 h 3502844"/>
                  <a:gd name="connsiteX2" fmla="*/ 26811 w 3815844"/>
                  <a:gd name="connsiteY2" fmla="*/ 660303 h 3502844"/>
                  <a:gd name="connsiteX3" fmla="*/ 0 w 3815844"/>
                  <a:gd name="connsiteY3" fmla="*/ 1638267 h 3502844"/>
                  <a:gd name="connsiteX4" fmla="*/ 1288138 w 3815844"/>
                  <a:gd name="connsiteY4" fmla="*/ 3039201 h 3502844"/>
                  <a:gd name="connsiteX5" fmla="*/ 1606473 w 3815844"/>
                  <a:gd name="connsiteY5" fmla="*/ 3319790 h 3502844"/>
                  <a:gd name="connsiteX6" fmla="*/ 2068959 w 3815844"/>
                  <a:gd name="connsiteY6" fmla="*/ 3502781 h 3502844"/>
                  <a:gd name="connsiteX7" fmla="*/ 3533679 w 3815844"/>
                  <a:gd name="connsiteY7" fmla="*/ 3078531 h 3502844"/>
                  <a:gd name="connsiteX8" fmla="*/ 3815844 w 3815844"/>
                  <a:gd name="connsiteY8" fmla="*/ 0 h 3502844"/>
                  <a:gd name="connsiteX0" fmla="*/ 3893927 w 3893927"/>
                  <a:gd name="connsiteY0" fmla="*/ 0 h 3502844"/>
                  <a:gd name="connsiteX1" fmla="*/ 2219118 w 3893927"/>
                  <a:gd name="connsiteY1" fmla="*/ 1904652 h 3502844"/>
                  <a:gd name="connsiteX2" fmla="*/ 104894 w 3893927"/>
                  <a:gd name="connsiteY2" fmla="*/ 66030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188983 w 3893927"/>
                  <a:gd name="connsiteY2" fmla="*/ 831095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147042 w 3893927"/>
                  <a:gd name="connsiteY1" fmla="*/ 2112043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11762 w 4014053"/>
                  <a:gd name="connsiteY7" fmla="*/ 3041933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59812 w 4014053"/>
                  <a:gd name="connsiteY7" fmla="*/ 2761345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227997 w 4014053"/>
                  <a:gd name="connsiteY7" fmla="*/ 3053733 h 3466246"/>
                  <a:gd name="connsiteX8" fmla="*/ 4014053 w 4014053"/>
                  <a:gd name="connsiteY8" fmla="*/ 0 h 3466246"/>
                  <a:gd name="connsiteX0" fmla="*/ 4057234 w 4057234"/>
                  <a:gd name="connsiteY0" fmla="*/ 177643 h 2635151"/>
                  <a:gd name="connsiteX1" fmla="*/ 2147042 w 4057234"/>
                  <a:gd name="connsiteY1" fmla="*/ 1244350 h 2635151"/>
                  <a:gd name="connsiteX2" fmla="*/ 92882 w 4057234"/>
                  <a:gd name="connsiteY2" fmla="*/ 0 h 2635151"/>
                  <a:gd name="connsiteX3" fmla="*/ 0 w 4057234"/>
                  <a:gd name="connsiteY3" fmla="*/ 794973 h 2635151"/>
                  <a:gd name="connsiteX4" fmla="*/ 1366221 w 4057234"/>
                  <a:gd name="connsiteY4" fmla="*/ 2171508 h 2635151"/>
                  <a:gd name="connsiteX5" fmla="*/ 1684556 w 4057234"/>
                  <a:gd name="connsiteY5" fmla="*/ 2452097 h 2635151"/>
                  <a:gd name="connsiteX6" fmla="*/ 2147042 w 4057234"/>
                  <a:gd name="connsiteY6" fmla="*/ 2635088 h 2635151"/>
                  <a:gd name="connsiteX7" fmla="*/ 3227997 w 4057234"/>
                  <a:gd name="connsiteY7" fmla="*/ 2222638 h 2635151"/>
                  <a:gd name="connsiteX8" fmla="*/ 4057234 w 4057234"/>
                  <a:gd name="connsiteY8" fmla="*/ 177643 h 2635151"/>
                  <a:gd name="connsiteX0" fmla="*/ 4057234 w 4057234"/>
                  <a:gd name="connsiteY0" fmla="*/ 409852 h 2867360"/>
                  <a:gd name="connsiteX1" fmla="*/ 2967492 w 4057234"/>
                  <a:gd name="connsiteY1" fmla="*/ 0 h 2867360"/>
                  <a:gd name="connsiteX2" fmla="*/ 92882 w 4057234"/>
                  <a:gd name="connsiteY2" fmla="*/ 232209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867360"/>
                  <a:gd name="connsiteX1" fmla="*/ 2967492 w 4057234"/>
                  <a:gd name="connsiteY1" fmla="*/ 0 h 2867360"/>
                  <a:gd name="connsiteX2" fmla="*/ 2122415 w 4057234"/>
                  <a:gd name="connsiteY2" fmla="*/ 71395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684471"/>
                  <a:gd name="connsiteX1" fmla="*/ 2967492 w 4057234"/>
                  <a:gd name="connsiteY1" fmla="*/ 0 h 2684471"/>
                  <a:gd name="connsiteX2" fmla="*/ 2122415 w 4057234"/>
                  <a:gd name="connsiteY2" fmla="*/ 71395 h 2684471"/>
                  <a:gd name="connsiteX3" fmla="*/ 0 w 4057234"/>
                  <a:gd name="connsiteY3" fmla="*/ 1027182 h 2684471"/>
                  <a:gd name="connsiteX4" fmla="*/ 1366221 w 4057234"/>
                  <a:gd name="connsiteY4" fmla="*/ 2403717 h 2684471"/>
                  <a:gd name="connsiteX5" fmla="*/ 1684556 w 4057234"/>
                  <a:gd name="connsiteY5" fmla="*/ 2684306 h 2684471"/>
                  <a:gd name="connsiteX6" fmla="*/ 2765978 w 4057234"/>
                  <a:gd name="connsiteY6" fmla="*/ 2531052 h 2684471"/>
                  <a:gd name="connsiteX7" fmla="*/ 3227997 w 4057234"/>
                  <a:gd name="connsiteY7" fmla="*/ 2454847 h 2684471"/>
                  <a:gd name="connsiteX8" fmla="*/ 4057234 w 4057234"/>
                  <a:gd name="connsiteY8" fmla="*/ 409852 h 2684471"/>
                  <a:gd name="connsiteX0" fmla="*/ 4057234 w 4057234"/>
                  <a:gd name="connsiteY0" fmla="*/ 409852 h 2553020"/>
                  <a:gd name="connsiteX1" fmla="*/ 2967492 w 4057234"/>
                  <a:gd name="connsiteY1" fmla="*/ 0 h 2553020"/>
                  <a:gd name="connsiteX2" fmla="*/ 2122415 w 4057234"/>
                  <a:gd name="connsiteY2" fmla="*/ 71395 h 2553020"/>
                  <a:gd name="connsiteX3" fmla="*/ 0 w 4057234"/>
                  <a:gd name="connsiteY3" fmla="*/ 1027182 h 2553020"/>
                  <a:gd name="connsiteX4" fmla="*/ 1366221 w 4057234"/>
                  <a:gd name="connsiteY4" fmla="*/ 2403717 h 2553020"/>
                  <a:gd name="connsiteX5" fmla="*/ 2397052 w 4057234"/>
                  <a:gd name="connsiteY5" fmla="*/ 2552730 h 2553020"/>
                  <a:gd name="connsiteX6" fmla="*/ 2765978 w 4057234"/>
                  <a:gd name="connsiteY6" fmla="*/ 2531052 h 2553020"/>
                  <a:gd name="connsiteX7" fmla="*/ 3227997 w 4057234"/>
                  <a:gd name="connsiteY7" fmla="*/ 2454847 h 2553020"/>
                  <a:gd name="connsiteX8" fmla="*/ 4057234 w 4057234"/>
                  <a:gd name="connsiteY8" fmla="*/ 409852 h 2553020"/>
                  <a:gd name="connsiteX0" fmla="*/ 2691013 w 2691013"/>
                  <a:gd name="connsiteY0" fmla="*/ 409852 h 2553020"/>
                  <a:gd name="connsiteX1" fmla="*/ 1601271 w 2691013"/>
                  <a:gd name="connsiteY1" fmla="*/ 0 h 2553020"/>
                  <a:gd name="connsiteX2" fmla="*/ 756194 w 2691013"/>
                  <a:gd name="connsiteY2" fmla="*/ 71395 h 2553020"/>
                  <a:gd name="connsiteX3" fmla="*/ 274678 w 2691013"/>
                  <a:gd name="connsiteY3" fmla="*/ 544742 h 2553020"/>
                  <a:gd name="connsiteX4" fmla="*/ 0 w 2691013"/>
                  <a:gd name="connsiteY4" fmla="*/ 2403717 h 2553020"/>
                  <a:gd name="connsiteX5" fmla="*/ 1030831 w 2691013"/>
                  <a:gd name="connsiteY5" fmla="*/ 2552730 h 2553020"/>
                  <a:gd name="connsiteX6" fmla="*/ 1399757 w 2691013"/>
                  <a:gd name="connsiteY6" fmla="*/ 2531052 h 2553020"/>
                  <a:gd name="connsiteX7" fmla="*/ 1861776 w 2691013"/>
                  <a:gd name="connsiteY7" fmla="*/ 2454847 h 2553020"/>
                  <a:gd name="connsiteX8" fmla="*/ 2691013 w 2691013"/>
                  <a:gd name="connsiteY8" fmla="*/ 409852 h 2553020"/>
                  <a:gd name="connsiteX0" fmla="*/ 2691013 w 2691013"/>
                  <a:gd name="connsiteY0" fmla="*/ 409852 h 2646176"/>
                  <a:gd name="connsiteX1" fmla="*/ 1601271 w 2691013"/>
                  <a:gd name="connsiteY1" fmla="*/ 0 h 2646176"/>
                  <a:gd name="connsiteX2" fmla="*/ 756194 w 2691013"/>
                  <a:gd name="connsiteY2" fmla="*/ 71395 h 2646176"/>
                  <a:gd name="connsiteX3" fmla="*/ 274678 w 2691013"/>
                  <a:gd name="connsiteY3" fmla="*/ 544742 h 2646176"/>
                  <a:gd name="connsiteX4" fmla="*/ 0 w 2691013"/>
                  <a:gd name="connsiteY4" fmla="*/ 2403717 h 2646176"/>
                  <a:gd name="connsiteX5" fmla="*/ 1030831 w 2691013"/>
                  <a:gd name="connsiteY5" fmla="*/ 2552730 h 2646176"/>
                  <a:gd name="connsiteX6" fmla="*/ 1861776 w 2691013"/>
                  <a:gd name="connsiteY6" fmla="*/ 2454847 h 2646176"/>
                  <a:gd name="connsiteX7" fmla="*/ 2691013 w 2691013"/>
                  <a:gd name="connsiteY7" fmla="*/ 409852 h 2646176"/>
                  <a:gd name="connsiteX0" fmla="*/ 2691013 w 2691013"/>
                  <a:gd name="connsiteY0" fmla="*/ 409852 h 2675213"/>
                  <a:gd name="connsiteX1" fmla="*/ 1601271 w 2691013"/>
                  <a:gd name="connsiteY1" fmla="*/ 0 h 2675213"/>
                  <a:gd name="connsiteX2" fmla="*/ 756194 w 2691013"/>
                  <a:gd name="connsiteY2" fmla="*/ 71395 h 2675213"/>
                  <a:gd name="connsiteX3" fmla="*/ 274678 w 2691013"/>
                  <a:gd name="connsiteY3" fmla="*/ 544742 h 2675213"/>
                  <a:gd name="connsiteX4" fmla="*/ 0 w 2691013"/>
                  <a:gd name="connsiteY4" fmla="*/ 2403717 h 2675213"/>
                  <a:gd name="connsiteX5" fmla="*/ 1861776 w 2691013"/>
                  <a:gd name="connsiteY5" fmla="*/ 2454847 h 2675213"/>
                  <a:gd name="connsiteX6" fmla="*/ 2691013 w 2691013"/>
                  <a:gd name="connsiteY6" fmla="*/ 409852 h 2675213"/>
                  <a:gd name="connsiteX0" fmla="*/ 2691013 w 2691013"/>
                  <a:gd name="connsiteY0" fmla="*/ 409852 h 2454847"/>
                  <a:gd name="connsiteX1" fmla="*/ 1601271 w 2691013"/>
                  <a:gd name="connsiteY1" fmla="*/ 0 h 2454847"/>
                  <a:gd name="connsiteX2" fmla="*/ 756194 w 2691013"/>
                  <a:gd name="connsiteY2" fmla="*/ 71395 h 2454847"/>
                  <a:gd name="connsiteX3" fmla="*/ 274678 w 2691013"/>
                  <a:gd name="connsiteY3" fmla="*/ 544742 h 2454847"/>
                  <a:gd name="connsiteX4" fmla="*/ 0 w 2691013"/>
                  <a:gd name="connsiteY4" fmla="*/ 2403717 h 2454847"/>
                  <a:gd name="connsiteX5" fmla="*/ 1861776 w 2691013"/>
                  <a:gd name="connsiteY5" fmla="*/ 2454847 h 2454847"/>
                  <a:gd name="connsiteX6" fmla="*/ 2691013 w 2691013"/>
                  <a:gd name="connsiteY6" fmla="*/ 409852 h 2454847"/>
                  <a:gd name="connsiteX0" fmla="*/ 2719801 w 2719801"/>
                  <a:gd name="connsiteY0" fmla="*/ 409852 h 3353979"/>
                  <a:gd name="connsiteX1" fmla="*/ 1630059 w 2719801"/>
                  <a:gd name="connsiteY1" fmla="*/ 0 h 3353979"/>
                  <a:gd name="connsiteX2" fmla="*/ 784982 w 2719801"/>
                  <a:gd name="connsiteY2" fmla="*/ 71395 h 3353979"/>
                  <a:gd name="connsiteX3" fmla="*/ 303466 w 2719801"/>
                  <a:gd name="connsiteY3" fmla="*/ 544742 h 3353979"/>
                  <a:gd name="connsiteX4" fmla="*/ 0 w 2719801"/>
                  <a:gd name="connsiteY4" fmla="*/ 3353979 h 3353979"/>
                  <a:gd name="connsiteX5" fmla="*/ 1890564 w 2719801"/>
                  <a:gd name="connsiteY5" fmla="*/ 2454847 h 3353979"/>
                  <a:gd name="connsiteX6" fmla="*/ 2719801 w 2719801"/>
                  <a:gd name="connsiteY6" fmla="*/ 409852 h 3353979"/>
                  <a:gd name="connsiteX0" fmla="*/ 2798968 w 2798968"/>
                  <a:gd name="connsiteY0" fmla="*/ 307516 h 3353979"/>
                  <a:gd name="connsiteX1" fmla="*/ 1630059 w 2798968"/>
                  <a:gd name="connsiteY1" fmla="*/ 0 h 3353979"/>
                  <a:gd name="connsiteX2" fmla="*/ 784982 w 2798968"/>
                  <a:gd name="connsiteY2" fmla="*/ 7139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 name="connsiteX0" fmla="*/ 2798968 w 2798968"/>
                  <a:gd name="connsiteY0" fmla="*/ 307516 h 3353979"/>
                  <a:gd name="connsiteX1" fmla="*/ 1630059 w 2798968"/>
                  <a:gd name="connsiteY1" fmla="*/ 0 h 3353979"/>
                  <a:gd name="connsiteX2" fmla="*/ 799376 w 2798968"/>
                  <a:gd name="connsiteY2" fmla="*/ 31992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968" h="3353979">
                    <a:moveTo>
                      <a:pt x="2798968" y="307516"/>
                    </a:moveTo>
                    <a:lnTo>
                      <a:pt x="1630059" y="0"/>
                    </a:lnTo>
                    <a:lnTo>
                      <a:pt x="799376" y="319925"/>
                    </a:lnTo>
                    <a:lnTo>
                      <a:pt x="303466" y="544742"/>
                    </a:lnTo>
                    <a:lnTo>
                      <a:pt x="0" y="3353979"/>
                    </a:lnTo>
                    <a:lnTo>
                      <a:pt x="1890564" y="2454847"/>
                    </a:lnTo>
                    <a:lnTo>
                      <a:pt x="2798968" y="307516"/>
                    </a:lnTo>
                    <a:close/>
                  </a:path>
                </a:pathLst>
              </a:custGeom>
              <a:gradFill flip="none" rotWithShape="1">
                <a:gsLst>
                  <a:gs pos="21000">
                    <a:schemeClr val="bg2">
                      <a:lumMod val="75000"/>
                      <a:alpha val="0"/>
                    </a:schemeClr>
                  </a:gs>
                  <a:gs pos="100000">
                    <a:schemeClr val="accent5">
                      <a:lumMod val="50000"/>
                      <a:alpha val="48000"/>
                    </a:schemeClr>
                  </a:gs>
                </a:gsLst>
                <a:lin ang="810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n-lt"/>
                    <a:ea typeface="+mj-ea"/>
                    <a:cs typeface="Arial"/>
                  </a:rPr>
                  <a:t>    </a:t>
                </a:r>
              </a:p>
            </p:txBody>
          </p:sp>
          <p:sp>
            <p:nvSpPr>
              <p:cNvPr id="32" name="Isosceles Triangle 119">
                <a:extLst>
                  <a:ext uri="{FF2B5EF4-FFF2-40B4-BE49-F238E27FC236}">
                    <a16:creationId xmlns:a16="http://schemas.microsoft.com/office/drawing/2014/main" id="{52FFDCD7-B061-46A0-B1B3-2FE502DE40F2}"/>
                  </a:ext>
                </a:extLst>
              </p:cNvPr>
              <p:cNvSpPr/>
              <p:nvPr/>
            </p:nvSpPr>
            <p:spPr bwMode="auto">
              <a:xfrm rot="308187" flipH="1" flipV="1">
                <a:off x="5598941" y="193837"/>
                <a:ext cx="2831159" cy="4144456"/>
              </a:xfrm>
              <a:custGeom>
                <a:avLst/>
                <a:gdLst>
                  <a:gd name="connsiteX0" fmla="*/ 0 w 1305107"/>
                  <a:gd name="connsiteY0" fmla="*/ 1093871 h 1093871"/>
                  <a:gd name="connsiteX1" fmla="*/ 652554 w 1305107"/>
                  <a:gd name="connsiteY1" fmla="*/ 0 h 1093871"/>
                  <a:gd name="connsiteX2" fmla="*/ 1305107 w 1305107"/>
                  <a:gd name="connsiteY2" fmla="*/ 1093871 h 1093871"/>
                  <a:gd name="connsiteX3" fmla="*/ 0 w 1305107"/>
                  <a:gd name="connsiteY3" fmla="*/ 1093871 h 1093871"/>
                  <a:gd name="connsiteX0" fmla="*/ 978702 w 978702"/>
                  <a:gd name="connsiteY0" fmla="*/ 283666 h 1093871"/>
                  <a:gd name="connsiteX1" fmla="*/ 0 w 978702"/>
                  <a:gd name="connsiteY1" fmla="*/ 0 h 1093871"/>
                  <a:gd name="connsiteX2" fmla="*/ 652553 w 978702"/>
                  <a:gd name="connsiteY2" fmla="*/ 1093871 h 1093871"/>
                  <a:gd name="connsiteX3" fmla="*/ 978702 w 978702"/>
                  <a:gd name="connsiteY3" fmla="*/ 283666 h 1093871"/>
                  <a:gd name="connsiteX0" fmla="*/ 934909 w 934909"/>
                  <a:gd name="connsiteY0" fmla="*/ 0 h 1138666"/>
                  <a:gd name="connsiteX1" fmla="*/ 0 w 934909"/>
                  <a:gd name="connsiteY1" fmla="*/ 44795 h 1138666"/>
                  <a:gd name="connsiteX2" fmla="*/ 652553 w 934909"/>
                  <a:gd name="connsiteY2" fmla="*/ 1138666 h 1138666"/>
                  <a:gd name="connsiteX3" fmla="*/ 934909 w 934909"/>
                  <a:gd name="connsiteY3" fmla="*/ 0 h 1138666"/>
                  <a:gd name="connsiteX0" fmla="*/ 913013 w 913013"/>
                  <a:gd name="connsiteY0" fmla="*/ 9949 h 1093871"/>
                  <a:gd name="connsiteX1" fmla="*/ 0 w 913013"/>
                  <a:gd name="connsiteY1" fmla="*/ 0 h 1093871"/>
                  <a:gd name="connsiteX2" fmla="*/ 652553 w 913013"/>
                  <a:gd name="connsiteY2" fmla="*/ 1093871 h 1093871"/>
                  <a:gd name="connsiteX3" fmla="*/ 913013 w 913013"/>
                  <a:gd name="connsiteY3" fmla="*/ 9949 h 1093871"/>
                  <a:gd name="connsiteX0" fmla="*/ 260460 w 984767"/>
                  <a:gd name="connsiteY0" fmla="*/ 202591 h 1286513"/>
                  <a:gd name="connsiteX1" fmla="*/ 984767 w 984767"/>
                  <a:gd name="connsiteY1" fmla="*/ 0 h 1286513"/>
                  <a:gd name="connsiteX2" fmla="*/ 0 w 984767"/>
                  <a:gd name="connsiteY2" fmla="*/ 1286513 h 1286513"/>
                  <a:gd name="connsiteX3" fmla="*/ 260460 w 984767"/>
                  <a:gd name="connsiteY3" fmla="*/ 202591 h 1286513"/>
                  <a:gd name="connsiteX0" fmla="*/ 1372998 w 1372998"/>
                  <a:gd name="connsiteY0" fmla="*/ 970111 h 1286513"/>
                  <a:gd name="connsiteX1" fmla="*/ 984767 w 1372998"/>
                  <a:gd name="connsiteY1" fmla="*/ 0 h 1286513"/>
                  <a:gd name="connsiteX2" fmla="*/ 0 w 1372998"/>
                  <a:gd name="connsiteY2" fmla="*/ 1286513 h 1286513"/>
                  <a:gd name="connsiteX3" fmla="*/ 1372998 w 1372998"/>
                  <a:gd name="connsiteY3" fmla="*/ 970111 h 1286513"/>
                  <a:gd name="connsiteX0" fmla="*/ 388231 w 1205261"/>
                  <a:gd name="connsiteY0" fmla="*/ 970111 h 1127477"/>
                  <a:gd name="connsiteX1" fmla="*/ 0 w 1205261"/>
                  <a:gd name="connsiteY1" fmla="*/ 0 h 1127477"/>
                  <a:gd name="connsiteX2" fmla="*/ 1205261 w 1205261"/>
                  <a:gd name="connsiteY2" fmla="*/ 1127477 h 1127477"/>
                  <a:gd name="connsiteX3" fmla="*/ 388231 w 1205261"/>
                  <a:gd name="connsiteY3" fmla="*/ 970111 h 1127477"/>
                  <a:gd name="connsiteX0" fmla="*/ 388231 w 1310146"/>
                  <a:gd name="connsiteY0" fmla="*/ 970111 h 1089812"/>
                  <a:gd name="connsiteX1" fmla="*/ 0 w 1310146"/>
                  <a:gd name="connsiteY1" fmla="*/ 0 h 1089812"/>
                  <a:gd name="connsiteX2" fmla="*/ 1310146 w 1310146"/>
                  <a:gd name="connsiteY2" fmla="*/ 1089812 h 1089812"/>
                  <a:gd name="connsiteX3" fmla="*/ 388231 w 1310146"/>
                  <a:gd name="connsiteY3" fmla="*/ 970111 h 1089812"/>
                  <a:gd name="connsiteX0" fmla="*/ 388231 w 1288627"/>
                  <a:gd name="connsiteY0" fmla="*/ 970111 h 1025745"/>
                  <a:gd name="connsiteX1" fmla="*/ 0 w 1288627"/>
                  <a:gd name="connsiteY1" fmla="*/ 0 h 1025745"/>
                  <a:gd name="connsiteX2" fmla="*/ 1288627 w 1288627"/>
                  <a:gd name="connsiteY2" fmla="*/ 1025745 h 1025745"/>
                  <a:gd name="connsiteX3" fmla="*/ 388231 w 1288627"/>
                  <a:gd name="connsiteY3" fmla="*/ 970111 h 1025745"/>
                  <a:gd name="connsiteX0" fmla="*/ 208638 w 1288627"/>
                  <a:gd name="connsiteY0" fmla="*/ 1075929 h 1075929"/>
                  <a:gd name="connsiteX1" fmla="*/ 0 w 1288627"/>
                  <a:gd name="connsiteY1" fmla="*/ 0 h 1075929"/>
                  <a:gd name="connsiteX2" fmla="*/ 1288627 w 1288627"/>
                  <a:gd name="connsiteY2" fmla="*/ 1025745 h 1075929"/>
                  <a:gd name="connsiteX3" fmla="*/ 208638 w 1288627"/>
                  <a:gd name="connsiteY3" fmla="*/ 1075929 h 1075929"/>
                  <a:gd name="connsiteX0" fmla="*/ 208638 w 1339501"/>
                  <a:gd name="connsiteY0" fmla="*/ 1075929 h 1075929"/>
                  <a:gd name="connsiteX1" fmla="*/ 0 w 1339501"/>
                  <a:gd name="connsiteY1" fmla="*/ 0 h 1075929"/>
                  <a:gd name="connsiteX2" fmla="*/ 1339501 w 1339501"/>
                  <a:gd name="connsiteY2" fmla="*/ 953150 h 1075929"/>
                  <a:gd name="connsiteX3" fmla="*/ 208638 w 1339501"/>
                  <a:gd name="connsiteY3" fmla="*/ 1075929 h 1075929"/>
                  <a:gd name="connsiteX0" fmla="*/ 208638 w 1376028"/>
                  <a:gd name="connsiteY0" fmla="*/ 1075929 h 1075929"/>
                  <a:gd name="connsiteX1" fmla="*/ 0 w 1376028"/>
                  <a:gd name="connsiteY1" fmla="*/ 0 h 1075929"/>
                  <a:gd name="connsiteX2" fmla="*/ 1376028 w 1376028"/>
                  <a:gd name="connsiteY2" fmla="*/ 926103 h 1075929"/>
                  <a:gd name="connsiteX3" fmla="*/ 208638 w 1376028"/>
                  <a:gd name="connsiteY3" fmla="*/ 1075929 h 1075929"/>
                  <a:gd name="connsiteX0" fmla="*/ 208638 w 1443430"/>
                  <a:gd name="connsiteY0" fmla="*/ 1075929 h 1075929"/>
                  <a:gd name="connsiteX1" fmla="*/ 0 w 1443430"/>
                  <a:gd name="connsiteY1" fmla="*/ 0 h 1075929"/>
                  <a:gd name="connsiteX2" fmla="*/ 1443430 w 1443430"/>
                  <a:gd name="connsiteY2" fmla="*/ 880075 h 1075929"/>
                  <a:gd name="connsiteX3" fmla="*/ 208638 w 1443430"/>
                  <a:gd name="connsiteY3" fmla="*/ 1075929 h 1075929"/>
                  <a:gd name="connsiteX0" fmla="*/ 1491847 w 1491847"/>
                  <a:gd name="connsiteY0" fmla="*/ 0 h 1091925"/>
                  <a:gd name="connsiteX1" fmla="*/ 0 w 1491847"/>
                  <a:gd name="connsiteY1" fmla="*/ 211849 h 1091925"/>
                  <a:gd name="connsiteX2" fmla="*/ 1443430 w 1491847"/>
                  <a:gd name="connsiteY2" fmla="*/ 1091924 h 1091925"/>
                  <a:gd name="connsiteX3" fmla="*/ 1491847 w 1491847"/>
                  <a:gd name="connsiteY3" fmla="*/ 0 h 1091925"/>
                  <a:gd name="connsiteX0" fmla="*/ 1603715 w 1603715"/>
                  <a:gd name="connsiteY0" fmla="*/ 0 h 908228"/>
                  <a:gd name="connsiteX1" fmla="*/ 0 w 1603715"/>
                  <a:gd name="connsiteY1" fmla="*/ 28152 h 908228"/>
                  <a:gd name="connsiteX2" fmla="*/ 1443430 w 1603715"/>
                  <a:gd name="connsiteY2" fmla="*/ 908227 h 908228"/>
                  <a:gd name="connsiteX3" fmla="*/ 1603715 w 1603715"/>
                  <a:gd name="connsiteY3" fmla="*/ 0 h 908228"/>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4458015 w 4458015"/>
                  <a:gd name="connsiteY0" fmla="*/ 0 h 1615944"/>
                  <a:gd name="connsiteX1" fmla="*/ 3538364 w 4458015"/>
                  <a:gd name="connsiteY1" fmla="*/ 19194 h 1615944"/>
                  <a:gd name="connsiteX2" fmla="*/ 0 w 4458015"/>
                  <a:gd name="connsiteY2" fmla="*/ 1615944 h 1615944"/>
                  <a:gd name="connsiteX3" fmla="*/ 4297730 w 4458015"/>
                  <a:gd name="connsiteY3" fmla="*/ 908227 h 1615944"/>
                  <a:gd name="connsiteX4" fmla="*/ 4458015 w 4458015"/>
                  <a:gd name="connsiteY4" fmla="*/ 0 h 1615944"/>
                  <a:gd name="connsiteX0" fmla="*/ 4458015 w 4458015"/>
                  <a:gd name="connsiteY0" fmla="*/ 114204 h 1730148"/>
                  <a:gd name="connsiteX1" fmla="*/ 2253961 w 4458015"/>
                  <a:gd name="connsiteY1" fmla="*/ 0 h 1730148"/>
                  <a:gd name="connsiteX2" fmla="*/ 0 w 4458015"/>
                  <a:gd name="connsiteY2" fmla="*/ 1730148 h 1730148"/>
                  <a:gd name="connsiteX3" fmla="*/ 4297730 w 4458015"/>
                  <a:gd name="connsiteY3" fmla="*/ 1022431 h 1730148"/>
                  <a:gd name="connsiteX4" fmla="*/ 4458015 w 4458015"/>
                  <a:gd name="connsiteY4" fmla="*/ 114204 h 1730148"/>
                  <a:gd name="connsiteX0" fmla="*/ 4458015 w 4458015"/>
                  <a:gd name="connsiteY0" fmla="*/ 1956954 h 3572898"/>
                  <a:gd name="connsiteX1" fmla="*/ 2028667 w 4458015"/>
                  <a:gd name="connsiteY1" fmla="*/ 0 h 3572898"/>
                  <a:gd name="connsiteX2" fmla="*/ 0 w 4458015"/>
                  <a:gd name="connsiteY2" fmla="*/ 3572898 h 3572898"/>
                  <a:gd name="connsiteX3" fmla="*/ 4297730 w 4458015"/>
                  <a:gd name="connsiteY3" fmla="*/ 2865181 h 3572898"/>
                  <a:gd name="connsiteX4" fmla="*/ 4458015 w 4458015"/>
                  <a:gd name="connsiteY4" fmla="*/ 1956954 h 3572898"/>
                  <a:gd name="connsiteX0" fmla="*/ 4458015 w 4761642"/>
                  <a:gd name="connsiteY0" fmla="*/ 1956954 h 3572898"/>
                  <a:gd name="connsiteX1" fmla="*/ 2028667 w 4761642"/>
                  <a:gd name="connsiteY1" fmla="*/ 0 h 3572898"/>
                  <a:gd name="connsiteX2" fmla="*/ 0 w 4761642"/>
                  <a:gd name="connsiteY2" fmla="*/ 3572898 h 3572898"/>
                  <a:gd name="connsiteX3" fmla="*/ 4761642 w 4761642"/>
                  <a:gd name="connsiteY3" fmla="*/ 2972709 h 3572898"/>
                  <a:gd name="connsiteX4" fmla="*/ 4458015 w 4761642"/>
                  <a:gd name="connsiteY4" fmla="*/ 1956954 h 3572898"/>
                  <a:gd name="connsiteX0" fmla="*/ 3839486 w 4761642"/>
                  <a:gd name="connsiteY0" fmla="*/ 2147012 h 3572898"/>
                  <a:gd name="connsiteX1" fmla="*/ 2028667 w 4761642"/>
                  <a:gd name="connsiteY1" fmla="*/ 0 h 3572898"/>
                  <a:gd name="connsiteX2" fmla="*/ 0 w 4761642"/>
                  <a:gd name="connsiteY2" fmla="*/ 3572898 h 3572898"/>
                  <a:gd name="connsiteX3" fmla="*/ 4761642 w 4761642"/>
                  <a:gd name="connsiteY3" fmla="*/ 2972709 h 3572898"/>
                  <a:gd name="connsiteX4" fmla="*/ 3839486 w 4761642"/>
                  <a:gd name="connsiteY4" fmla="*/ 2147012 h 3572898"/>
                  <a:gd name="connsiteX0" fmla="*/ 4761642 w 4761642"/>
                  <a:gd name="connsiteY0" fmla="*/ 2972709 h 3572898"/>
                  <a:gd name="connsiteX1" fmla="*/ 2028667 w 4761642"/>
                  <a:gd name="connsiteY1" fmla="*/ 0 h 3572898"/>
                  <a:gd name="connsiteX2" fmla="*/ 0 w 4761642"/>
                  <a:gd name="connsiteY2" fmla="*/ 3572898 h 3572898"/>
                  <a:gd name="connsiteX3" fmla="*/ 4761642 w 4761642"/>
                  <a:gd name="connsiteY3" fmla="*/ 2972709 h 3572898"/>
                  <a:gd name="connsiteX0" fmla="*/ 4548914 w 4548914"/>
                  <a:gd name="connsiteY0" fmla="*/ 2972709 h 4375508"/>
                  <a:gd name="connsiteX1" fmla="*/ 1815939 w 4548914"/>
                  <a:gd name="connsiteY1" fmla="*/ 0 h 4375508"/>
                  <a:gd name="connsiteX2" fmla="*/ 0 w 4548914"/>
                  <a:gd name="connsiteY2" fmla="*/ 4375508 h 4375508"/>
                  <a:gd name="connsiteX3" fmla="*/ 4548914 w 4548914"/>
                  <a:gd name="connsiteY3" fmla="*/ 2972709 h 4375508"/>
                  <a:gd name="connsiteX0" fmla="*/ 3744717 w 3744717"/>
                  <a:gd name="connsiteY0" fmla="*/ 3081428 h 4375508"/>
                  <a:gd name="connsiteX1" fmla="*/ 1815939 w 3744717"/>
                  <a:gd name="connsiteY1" fmla="*/ 0 h 4375508"/>
                  <a:gd name="connsiteX2" fmla="*/ 0 w 3744717"/>
                  <a:gd name="connsiteY2" fmla="*/ 4375508 h 4375508"/>
                  <a:gd name="connsiteX3" fmla="*/ 3744717 w 3744717"/>
                  <a:gd name="connsiteY3" fmla="*/ 3081428 h 4375508"/>
                  <a:gd name="connsiteX0" fmla="*/ 3297338 w 3297338"/>
                  <a:gd name="connsiteY0" fmla="*/ 3081428 h 4160347"/>
                  <a:gd name="connsiteX1" fmla="*/ 1368560 w 3297338"/>
                  <a:gd name="connsiteY1" fmla="*/ 0 h 4160347"/>
                  <a:gd name="connsiteX2" fmla="*/ 0 w 3297338"/>
                  <a:gd name="connsiteY2" fmla="*/ 4160347 h 4160347"/>
                  <a:gd name="connsiteX3" fmla="*/ 3297338 w 3297338"/>
                  <a:gd name="connsiteY3" fmla="*/ 3081428 h 4160347"/>
                  <a:gd name="connsiteX0" fmla="*/ 3297338 w 3297338"/>
                  <a:gd name="connsiteY0" fmla="*/ 3216866 h 4295785"/>
                  <a:gd name="connsiteX1" fmla="*/ 1726365 w 3297338"/>
                  <a:gd name="connsiteY1" fmla="*/ 0 h 4295785"/>
                  <a:gd name="connsiteX2" fmla="*/ 0 w 3297338"/>
                  <a:gd name="connsiteY2" fmla="*/ 4295785 h 4295785"/>
                  <a:gd name="connsiteX3" fmla="*/ 3297338 w 3297338"/>
                  <a:gd name="connsiteY3" fmla="*/ 3216866 h 4295785"/>
                  <a:gd name="connsiteX0" fmla="*/ 3204759 w 3204759"/>
                  <a:gd name="connsiteY0" fmla="*/ 3272020 h 4295785"/>
                  <a:gd name="connsiteX1" fmla="*/ 1726365 w 3204759"/>
                  <a:gd name="connsiteY1" fmla="*/ 0 h 4295785"/>
                  <a:gd name="connsiteX2" fmla="*/ 0 w 3204759"/>
                  <a:gd name="connsiteY2" fmla="*/ 4295785 h 4295785"/>
                  <a:gd name="connsiteX3" fmla="*/ 3204759 w 3204759"/>
                  <a:gd name="connsiteY3" fmla="*/ 3272020 h 4295785"/>
                  <a:gd name="connsiteX0" fmla="*/ 3001580 w 3001580"/>
                  <a:gd name="connsiteY0" fmla="*/ 3272020 h 4332898"/>
                  <a:gd name="connsiteX1" fmla="*/ 1523186 w 3001580"/>
                  <a:gd name="connsiteY1" fmla="*/ 0 h 4332898"/>
                  <a:gd name="connsiteX2" fmla="*/ 0 w 3001580"/>
                  <a:gd name="connsiteY2" fmla="*/ 4332898 h 4332898"/>
                  <a:gd name="connsiteX3" fmla="*/ 3001580 w 3001580"/>
                  <a:gd name="connsiteY3" fmla="*/ 3272020 h 4332898"/>
                  <a:gd name="connsiteX0" fmla="*/ 3609660 w 3609660"/>
                  <a:gd name="connsiteY0" fmla="*/ 4183801 h 4332898"/>
                  <a:gd name="connsiteX1" fmla="*/ 1523186 w 3609660"/>
                  <a:gd name="connsiteY1" fmla="*/ 0 h 4332898"/>
                  <a:gd name="connsiteX2" fmla="*/ 0 w 3609660"/>
                  <a:gd name="connsiteY2" fmla="*/ 4332898 h 4332898"/>
                  <a:gd name="connsiteX3" fmla="*/ 3609660 w 3609660"/>
                  <a:gd name="connsiteY3" fmla="*/ 4183801 h 4332898"/>
                  <a:gd name="connsiteX0" fmla="*/ 3766825 w 3766825"/>
                  <a:gd name="connsiteY0" fmla="*/ 4183801 h 4183801"/>
                  <a:gd name="connsiteX1" fmla="*/ 1680351 w 3766825"/>
                  <a:gd name="connsiteY1" fmla="*/ 0 h 4183801"/>
                  <a:gd name="connsiteX2" fmla="*/ 0 w 3766825"/>
                  <a:gd name="connsiteY2" fmla="*/ 3797280 h 4183801"/>
                  <a:gd name="connsiteX3" fmla="*/ 3766825 w 3766825"/>
                  <a:gd name="connsiteY3" fmla="*/ 4183801 h 4183801"/>
                  <a:gd name="connsiteX0" fmla="*/ 3507605 w 3507605"/>
                  <a:gd name="connsiteY0" fmla="*/ 4313224 h 4313224"/>
                  <a:gd name="connsiteX1" fmla="*/ 1680351 w 3507605"/>
                  <a:gd name="connsiteY1" fmla="*/ 0 h 4313224"/>
                  <a:gd name="connsiteX2" fmla="*/ 0 w 3507605"/>
                  <a:gd name="connsiteY2" fmla="*/ 3797280 h 4313224"/>
                  <a:gd name="connsiteX3" fmla="*/ 3507605 w 3507605"/>
                  <a:gd name="connsiteY3" fmla="*/ 4313224 h 4313224"/>
                  <a:gd name="connsiteX0" fmla="*/ 3985017 w 3985017"/>
                  <a:gd name="connsiteY0" fmla="*/ 4218728 h 4218728"/>
                  <a:gd name="connsiteX1" fmla="*/ 1680351 w 3985017"/>
                  <a:gd name="connsiteY1" fmla="*/ 0 h 4218728"/>
                  <a:gd name="connsiteX2" fmla="*/ 0 w 3985017"/>
                  <a:gd name="connsiteY2" fmla="*/ 3797280 h 4218728"/>
                  <a:gd name="connsiteX3" fmla="*/ 3985017 w 3985017"/>
                  <a:gd name="connsiteY3" fmla="*/ 4218728 h 4218728"/>
                  <a:gd name="connsiteX0" fmla="*/ 3319386 w 3319386"/>
                  <a:gd name="connsiteY0" fmla="*/ 3273646 h 3797280"/>
                  <a:gd name="connsiteX1" fmla="*/ 1680351 w 3319386"/>
                  <a:gd name="connsiteY1" fmla="*/ 0 h 3797280"/>
                  <a:gd name="connsiteX2" fmla="*/ 0 w 3319386"/>
                  <a:gd name="connsiteY2" fmla="*/ 3797280 h 3797280"/>
                  <a:gd name="connsiteX3" fmla="*/ 3319386 w 3319386"/>
                  <a:gd name="connsiteY3" fmla="*/ 3273646 h 3797280"/>
                  <a:gd name="connsiteX0" fmla="*/ 3215767 w 3215767"/>
                  <a:gd name="connsiteY0" fmla="*/ 3273646 h 4332358"/>
                  <a:gd name="connsiteX1" fmla="*/ 1576732 w 3215767"/>
                  <a:gd name="connsiteY1" fmla="*/ 0 h 4332358"/>
                  <a:gd name="connsiteX2" fmla="*/ 0 w 3215767"/>
                  <a:gd name="connsiteY2" fmla="*/ 4332358 h 4332358"/>
                  <a:gd name="connsiteX3" fmla="*/ 3215767 w 3215767"/>
                  <a:gd name="connsiteY3" fmla="*/ 3273646 h 4332358"/>
                  <a:gd name="connsiteX0" fmla="*/ 3292324 w 3292324"/>
                  <a:gd name="connsiteY0" fmla="*/ 3087453 h 4332358"/>
                  <a:gd name="connsiteX1" fmla="*/ 1576732 w 3292324"/>
                  <a:gd name="connsiteY1" fmla="*/ 0 h 4332358"/>
                  <a:gd name="connsiteX2" fmla="*/ 0 w 3292324"/>
                  <a:gd name="connsiteY2" fmla="*/ 4332358 h 4332358"/>
                  <a:gd name="connsiteX3" fmla="*/ 3292324 w 3292324"/>
                  <a:gd name="connsiteY3" fmla="*/ 3087453 h 4332358"/>
                  <a:gd name="connsiteX0" fmla="*/ 3105152 w 3105152"/>
                  <a:gd name="connsiteY0" fmla="*/ 3087453 h 4488501"/>
                  <a:gd name="connsiteX1" fmla="*/ 1389560 w 3105152"/>
                  <a:gd name="connsiteY1" fmla="*/ 0 h 4488501"/>
                  <a:gd name="connsiteX2" fmla="*/ 0 w 3105152"/>
                  <a:gd name="connsiteY2" fmla="*/ 4488501 h 4488501"/>
                  <a:gd name="connsiteX3" fmla="*/ 3105152 w 3105152"/>
                  <a:gd name="connsiteY3" fmla="*/ 3087453 h 4488501"/>
                  <a:gd name="connsiteX0" fmla="*/ 3006069 w 3006069"/>
                  <a:gd name="connsiteY0" fmla="*/ 3151889 h 4488501"/>
                  <a:gd name="connsiteX1" fmla="*/ 1389560 w 3006069"/>
                  <a:gd name="connsiteY1" fmla="*/ 0 h 4488501"/>
                  <a:gd name="connsiteX2" fmla="*/ 0 w 3006069"/>
                  <a:gd name="connsiteY2" fmla="*/ 4488501 h 4488501"/>
                  <a:gd name="connsiteX3" fmla="*/ 3006069 w 3006069"/>
                  <a:gd name="connsiteY3" fmla="*/ 3151889 h 4488501"/>
                  <a:gd name="connsiteX0" fmla="*/ 2750848 w 2750848"/>
                  <a:gd name="connsiteY0" fmla="*/ 3189037 h 4488501"/>
                  <a:gd name="connsiteX1" fmla="*/ 1389560 w 2750848"/>
                  <a:gd name="connsiteY1" fmla="*/ 0 h 4488501"/>
                  <a:gd name="connsiteX2" fmla="*/ 0 w 2750848"/>
                  <a:gd name="connsiteY2" fmla="*/ 4488501 h 4488501"/>
                  <a:gd name="connsiteX3" fmla="*/ 2750848 w 2750848"/>
                  <a:gd name="connsiteY3" fmla="*/ 3189037 h 4488501"/>
                  <a:gd name="connsiteX0" fmla="*/ 2871449 w 2871449"/>
                  <a:gd name="connsiteY0" fmla="*/ 3113133 h 4488501"/>
                  <a:gd name="connsiteX1" fmla="*/ 1389560 w 2871449"/>
                  <a:gd name="connsiteY1" fmla="*/ 0 h 4488501"/>
                  <a:gd name="connsiteX2" fmla="*/ 0 w 2871449"/>
                  <a:gd name="connsiteY2" fmla="*/ 4488501 h 4488501"/>
                  <a:gd name="connsiteX3" fmla="*/ 2871449 w 2871449"/>
                  <a:gd name="connsiteY3" fmla="*/ 3113133 h 4488501"/>
                  <a:gd name="connsiteX0" fmla="*/ 2668263 w 2668263"/>
                  <a:gd name="connsiteY0" fmla="*/ 2950985 h 4488501"/>
                  <a:gd name="connsiteX1" fmla="*/ 1389560 w 2668263"/>
                  <a:gd name="connsiteY1" fmla="*/ 0 h 4488501"/>
                  <a:gd name="connsiteX2" fmla="*/ 0 w 2668263"/>
                  <a:gd name="connsiteY2" fmla="*/ 4488501 h 4488501"/>
                  <a:gd name="connsiteX3" fmla="*/ 2668263 w 2668263"/>
                  <a:gd name="connsiteY3" fmla="*/ 2950985 h 4488501"/>
                  <a:gd name="connsiteX0" fmla="*/ 2750835 w 2750835"/>
                  <a:gd name="connsiteY0" fmla="*/ 2950985 h 4500519"/>
                  <a:gd name="connsiteX1" fmla="*/ 1472132 w 2750835"/>
                  <a:gd name="connsiteY1" fmla="*/ 0 h 4500519"/>
                  <a:gd name="connsiteX2" fmla="*/ 0 w 2750835"/>
                  <a:gd name="connsiteY2" fmla="*/ 4500519 h 4500519"/>
                  <a:gd name="connsiteX3" fmla="*/ 2750835 w 2750835"/>
                  <a:gd name="connsiteY3" fmla="*/ 2950985 h 4500519"/>
                  <a:gd name="connsiteX0" fmla="*/ 2840422 w 2840422"/>
                  <a:gd name="connsiteY0" fmla="*/ 3121332 h 4500519"/>
                  <a:gd name="connsiteX1" fmla="*/ 1472132 w 2840422"/>
                  <a:gd name="connsiteY1" fmla="*/ 0 h 4500519"/>
                  <a:gd name="connsiteX2" fmla="*/ 0 w 2840422"/>
                  <a:gd name="connsiteY2" fmla="*/ 4500519 h 4500519"/>
                  <a:gd name="connsiteX3" fmla="*/ 2840422 w 2840422"/>
                  <a:gd name="connsiteY3"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0 w 2840422"/>
                  <a:gd name="connsiteY3" fmla="*/ 4500519 h 4500519"/>
                  <a:gd name="connsiteX4" fmla="*/ 2840422 w 2840422"/>
                  <a:gd name="connsiteY4"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959103 w 2840422"/>
                  <a:gd name="connsiteY3" fmla="*/ 1582849 h 4500519"/>
                  <a:gd name="connsiteX4" fmla="*/ 0 w 2840422"/>
                  <a:gd name="connsiteY4" fmla="*/ 4500519 h 4500519"/>
                  <a:gd name="connsiteX5" fmla="*/ 2840422 w 2840422"/>
                  <a:gd name="connsiteY5" fmla="*/ 3121332 h 4500519"/>
                  <a:gd name="connsiteX0" fmla="*/ 2507700 w 2507700"/>
                  <a:gd name="connsiteY0" fmla="*/ 3328178 h 4500519"/>
                  <a:gd name="connsiteX1" fmla="*/ 2008490 w 2507700"/>
                  <a:gd name="connsiteY1" fmla="*/ 1204554 h 4500519"/>
                  <a:gd name="connsiteX2" fmla="*/ 1472132 w 2507700"/>
                  <a:gd name="connsiteY2" fmla="*/ 0 h 4500519"/>
                  <a:gd name="connsiteX3" fmla="*/ 959103 w 2507700"/>
                  <a:gd name="connsiteY3" fmla="*/ 1582849 h 4500519"/>
                  <a:gd name="connsiteX4" fmla="*/ 0 w 2507700"/>
                  <a:gd name="connsiteY4" fmla="*/ 4500519 h 4500519"/>
                  <a:gd name="connsiteX5" fmla="*/ 2507700 w 2507700"/>
                  <a:gd name="connsiteY5" fmla="*/ 3328178 h 4500519"/>
                  <a:gd name="connsiteX0" fmla="*/ 3125679 w 3125679"/>
                  <a:gd name="connsiteY0" fmla="*/ 3328178 h 3328178"/>
                  <a:gd name="connsiteX1" fmla="*/ 2626469 w 3125679"/>
                  <a:gd name="connsiteY1" fmla="*/ 1204554 h 3328178"/>
                  <a:gd name="connsiteX2" fmla="*/ 2090111 w 3125679"/>
                  <a:gd name="connsiteY2" fmla="*/ 0 h 3328178"/>
                  <a:gd name="connsiteX3" fmla="*/ 1577082 w 3125679"/>
                  <a:gd name="connsiteY3" fmla="*/ 1582849 h 3328178"/>
                  <a:gd name="connsiteX4" fmla="*/ 0 w 3125679"/>
                  <a:gd name="connsiteY4" fmla="*/ 3275271 h 3328178"/>
                  <a:gd name="connsiteX5" fmla="*/ 3125679 w 3125679"/>
                  <a:gd name="connsiteY5" fmla="*/ 3328178 h 3328178"/>
                  <a:gd name="connsiteX0" fmla="*/ 3170342 w 3170342"/>
                  <a:gd name="connsiteY0" fmla="*/ 3224246 h 3275271"/>
                  <a:gd name="connsiteX1" fmla="*/ 2626469 w 3170342"/>
                  <a:gd name="connsiteY1" fmla="*/ 1204554 h 3275271"/>
                  <a:gd name="connsiteX2" fmla="*/ 2090111 w 3170342"/>
                  <a:gd name="connsiteY2" fmla="*/ 0 h 3275271"/>
                  <a:gd name="connsiteX3" fmla="*/ 1577082 w 3170342"/>
                  <a:gd name="connsiteY3" fmla="*/ 1582849 h 3275271"/>
                  <a:gd name="connsiteX4" fmla="*/ 0 w 3170342"/>
                  <a:gd name="connsiteY4" fmla="*/ 3275271 h 3275271"/>
                  <a:gd name="connsiteX5" fmla="*/ 3170342 w 3170342"/>
                  <a:gd name="connsiteY5" fmla="*/ 3224246 h 3275271"/>
                  <a:gd name="connsiteX0" fmla="*/ 3134748 w 3134748"/>
                  <a:gd name="connsiteY0" fmla="*/ 3161370 h 3275271"/>
                  <a:gd name="connsiteX1" fmla="*/ 2626469 w 3134748"/>
                  <a:gd name="connsiteY1" fmla="*/ 1204554 h 3275271"/>
                  <a:gd name="connsiteX2" fmla="*/ 2090111 w 3134748"/>
                  <a:gd name="connsiteY2" fmla="*/ 0 h 3275271"/>
                  <a:gd name="connsiteX3" fmla="*/ 1577082 w 3134748"/>
                  <a:gd name="connsiteY3" fmla="*/ 1582849 h 3275271"/>
                  <a:gd name="connsiteX4" fmla="*/ 0 w 3134748"/>
                  <a:gd name="connsiteY4" fmla="*/ 3275271 h 3275271"/>
                  <a:gd name="connsiteX5" fmla="*/ 3134748 w 3134748"/>
                  <a:gd name="connsiteY5" fmla="*/ 3161370 h 3275271"/>
                  <a:gd name="connsiteX0" fmla="*/ 2691597 w 2691597"/>
                  <a:gd name="connsiteY0" fmla="*/ 4150563 h 4150563"/>
                  <a:gd name="connsiteX1" fmla="*/ 2626469 w 2691597"/>
                  <a:gd name="connsiteY1" fmla="*/ 1204554 h 4150563"/>
                  <a:gd name="connsiteX2" fmla="*/ 2090111 w 2691597"/>
                  <a:gd name="connsiteY2" fmla="*/ 0 h 4150563"/>
                  <a:gd name="connsiteX3" fmla="*/ 1577082 w 2691597"/>
                  <a:gd name="connsiteY3" fmla="*/ 1582849 h 4150563"/>
                  <a:gd name="connsiteX4" fmla="*/ 0 w 2691597"/>
                  <a:gd name="connsiteY4" fmla="*/ 3275271 h 4150563"/>
                  <a:gd name="connsiteX5" fmla="*/ 2691597 w 2691597"/>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1577082 w 3024275"/>
                  <a:gd name="connsiteY3" fmla="*/ 1582849 h 4150563"/>
                  <a:gd name="connsiteX4" fmla="*/ 0 w 3024275"/>
                  <a:gd name="connsiteY4" fmla="*/ 3275271 h 4150563"/>
                  <a:gd name="connsiteX5" fmla="*/ 2691597 w 3024275"/>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858535 w 3024275"/>
                  <a:gd name="connsiteY3" fmla="*/ 2150396 h 4150563"/>
                  <a:gd name="connsiteX4" fmla="*/ 0 w 3024275"/>
                  <a:gd name="connsiteY4" fmla="*/ 3275271 h 4150563"/>
                  <a:gd name="connsiteX5" fmla="*/ 2691597 w 3024275"/>
                  <a:gd name="connsiteY5" fmla="*/ 4150563 h 4150563"/>
                  <a:gd name="connsiteX0" fmla="*/ 2650671 w 2983349"/>
                  <a:gd name="connsiteY0" fmla="*/ 4150563 h 4150563"/>
                  <a:gd name="connsiteX1" fmla="*/ 2983349 w 2983349"/>
                  <a:gd name="connsiteY1" fmla="*/ 1787727 h 4150563"/>
                  <a:gd name="connsiteX2" fmla="*/ 2049185 w 2983349"/>
                  <a:gd name="connsiteY2" fmla="*/ 0 h 4150563"/>
                  <a:gd name="connsiteX3" fmla="*/ 817609 w 2983349"/>
                  <a:gd name="connsiteY3" fmla="*/ 2150396 h 4150563"/>
                  <a:gd name="connsiteX4" fmla="*/ 0 w 2983349"/>
                  <a:gd name="connsiteY4" fmla="*/ 3440262 h 4150563"/>
                  <a:gd name="connsiteX5" fmla="*/ 2650671 w 2983349"/>
                  <a:gd name="connsiteY5" fmla="*/ 4150563 h 4150563"/>
                  <a:gd name="connsiteX0" fmla="*/ 2720536 w 2983349"/>
                  <a:gd name="connsiteY0" fmla="*/ 4113886 h 4113886"/>
                  <a:gd name="connsiteX1" fmla="*/ 2983349 w 2983349"/>
                  <a:gd name="connsiteY1" fmla="*/ 1787727 h 4113886"/>
                  <a:gd name="connsiteX2" fmla="*/ 2049185 w 2983349"/>
                  <a:gd name="connsiteY2" fmla="*/ 0 h 4113886"/>
                  <a:gd name="connsiteX3" fmla="*/ 817609 w 2983349"/>
                  <a:gd name="connsiteY3" fmla="*/ 2150396 h 4113886"/>
                  <a:gd name="connsiteX4" fmla="*/ 0 w 2983349"/>
                  <a:gd name="connsiteY4" fmla="*/ 3440262 h 4113886"/>
                  <a:gd name="connsiteX5" fmla="*/ 2720536 w 2983349"/>
                  <a:gd name="connsiteY5" fmla="*/ 4113886 h 4113886"/>
                  <a:gd name="connsiteX0" fmla="*/ 2720536 w 2983349"/>
                  <a:gd name="connsiteY0" fmla="*/ 3495031 h 3495031"/>
                  <a:gd name="connsiteX1" fmla="*/ 2983349 w 2983349"/>
                  <a:gd name="connsiteY1" fmla="*/ 1168872 h 3495031"/>
                  <a:gd name="connsiteX2" fmla="*/ 2327938 w 2983349"/>
                  <a:gd name="connsiteY2" fmla="*/ 0 h 3495031"/>
                  <a:gd name="connsiteX3" fmla="*/ 817609 w 2983349"/>
                  <a:gd name="connsiteY3" fmla="*/ 1531541 h 3495031"/>
                  <a:gd name="connsiteX4" fmla="*/ 0 w 2983349"/>
                  <a:gd name="connsiteY4" fmla="*/ 2821407 h 3495031"/>
                  <a:gd name="connsiteX5" fmla="*/ 2720536 w 2983349"/>
                  <a:gd name="connsiteY5" fmla="*/ 3495031 h 349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349" h="3495031">
                    <a:moveTo>
                      <a:pt x="2720536" y="3495031"/>
                    </a:moveTo>
                    <a:lnTo>
                      <a:pt x="2983349" y="1168872"/>
                    </a:lnTo>
                    <a:lnTo>
                      <a:pt x="2327938" y="0"/>
                    </a:lnTo>
                    <a:lnTo>
                      <a:pt x="817609" y="1531541"/>
                    </a:lnTo>
                    <a:lnTo>
                      <a:pt x="0" y="2821407"/>
                    </a:lnTo>
                    <a:lnTo>
                      <a:pt x="2720536" y="3495031"/>
                    </a:lnTo>
                    <a:close/>
                  </a:path>
                </a:pathLst>
              </a:custGeom>
              <a:gradFill flip="none" rotWithShape="1">
                <a:gsLst>
                  <a:gs pos="0">
                    <a:srgbClr val="3366FF"/>
                  </a:gs>
                  <a:gs pos="79000">
                    <a:srgbClr val="3366FF">
                      <a:alpha val="21000"/>
                    </a:srgbClr>
                  </a:gs>
                </a:gsLst>
                <a:lin ang="212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j-ea"/>
                    <a:cs typeface="Arial"/>
                  </a:rPr>
                  <a:t>             </a:t>
                </a:r>
              </a:p>
            </p:txBody>
          </p:sp>
        </p:grpSp>
        <p:sp>
          <p:nvSpPr>
            <p:cNvPr id="27" name="TextBox 47">
              <a:extLst>
                <a:ext uri="{FF2B5EF4-FFF2-40B4-BE49-F238E27FC236}">
                  <a16:creationId xmlns:a16="http://schemas.microsoft.com/office/drawing/2014/main" id="{9DD1304A-ABDB-4E1B-87B2-47813F60B14B}"/>
                </a:ext>
              </a:extLst>
            </p:cNvPr>
            <p:cNvSpPr txBox="1"/>
            <p:nvPr/>
          </p:nvSpPr>
          <p:spPr>
            <a:xfrm>
              <a:off x="5759961" y="2453781"/>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Analysts</a:t>
              </a:r>
            </a:p>
          </p:txBody>
        </p:sp>
        <p:sp>
          <p:nvSpPr>
            <p:cNvPr id="28" name="TextBox 63">
              <a:extLst>
                <a:ext uri="{FF2B5EF4-FFF2-40B4-BE49-F238E27FC236}">
                  <a16:creationId xmlns:a16="http://schemas.microsoft.com/office/drawing/2014/main" id="{8A9BE69A-F55D-4DE4-ACDD-DDBD688E7495}"/>
                </a:ext>
              </a:extLst>
            </p:cNvPr>
            <p:cNvSpPr txBox="1"/>
            <p:nvPr/>
          </p:nvSpPr>
          <p:spPr>
            <a:xfrm>
              <a:off x="5983161" y="1423909"/>
              <a:ext cx="949684"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Imagery</a:t>
              </a:r>
            </a:p>
          </p:txBody>
        </p:sp>
        <p:sp>
          <p:nvSpPr>
            <p:cNvPr id="29" name="TextBox 69">
              <a:extLst>
                <a:ext uri="{FF2B5EF4-FFF2-40B4-BE49-F238E27FC236}">
                  <a16:creationId xmlns:a16="http://schemas.microsoft.com/office/drawing/2014/main" id="{8DCD5B0E-0E9D-406E-B28D-287FAE5F6A50}"/>
                </a:ext>
              </a:extLst>
            </p:cNvPr>
            <p:cNvSpPr txBox="1"/>
            <p:nvPr/>
          </p:nvSpPr>
          <p:spPr>
            <a:xfrm>
              <a:off x="6000287" y="1951205"/>
              <a:ext cx="181310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70000"/>
                    </a:srgbClr>
                  </a:solidFill>
                  <a:effectLst/>
                  <a:uLnTx/>
                  <a:uFillTx/>
                  <a:latin typeface="+mn-lt"/>
                  <a:ea typeface="+mn-ea"/>
                  <a:cs typeface="+mn-cs"/>
                </a:rPr>
                <a:t>Location Analytics</a:t>
              </a:r>
            </a:p>
          </p:txBody>
        </p:sp>
        <p:sp>
          <p:nvSpPr>
            <p:cNvPr id="30" name="TextBox 61">
              <a:extLst>
                <a:ext uri="{FF2B5EF4-FFF2-40B4-BE49-F238E27FC236}">
                  <a16:creationId xmlns:a16="http://schemas.microsoft.com/office/drawing/2014/main" id="{DC988A1F-1617-4764-8E83-E44EDE84AD67}"/>
                </a:ext>
              </a:extLst>
            </p:cNvPr>
            <p:cNvSpPr txBox="1"/>
            <p:nvPr/>
          </p:nvSpPr>
          <p:spPr>
            <a:xfrm>
              <a:off x="6200492" y="863151"/>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1">
                      <a:lumMod val="40000"/>
                      <a:lumOff val="60000"/>
                      <a:alpha val="90000"/>
                    </a:schemeClr>
                  </a:solidFill>
                  <a:effectLst/>
                  <a:uLnTx/>
                  <a:uFillTx/>
                  <a:latin typeface="+mn-lt"/>
                  <a:ea typeface="+mn-ea"/>
                  <a:cs typeface="+mn-cs"/>
                </a:rPr>
                <a:t>Spatial Analysis</a:t>
              </a:r>
            </a:p>
          </p:txBody>
        </p:sp>
      </p:grpSp>
      <p:grpSp>
        <p:nvGrpSpPr>
          <p:cNvPr id="33" name="Group 32">
            <a:extLst>
              <a:ext uri="{FF2B5EF4-FFF2-40B4-BE49-F238E27FC236}">
                <a16:creationId xmlns:a16="http://schemas.microsoft.com/office/drawing/2014/main" id="{27CFA66A-96C0-48E6-A5F6-5428D9F01D92}"/>
              </a:ext>
            </a:extLst>
          </p:cNvPr>
          <p:cNvGrpSpPr/>
          <p:nvPr/>
        </p:nvGrpSpPr>
        <p:grpSpPr>
          <a:xfrm>
            <a:off x="3539475" y="1619235"/>
            <a:ext cx="3509468" cy="2280137"/>
            <a:chOff x="3065269" y="1619235"/>
            <a:chExt cx="3509468" cy="2280137"/>
          </a:xfrm>
        </p:grpSpPr>
        <p:sp>
          <p:nvSpPr>
            <p:cNvPr id="34" name="Isosceles Triangle 7">
              <a:extLst>
                <a:ext uri="{FF2B5EF4-FFF2-40B4-BE49-F238E27FC236}">
                  <a16:creationId xmlns:a16="http://schemas.microsoft.com/office/drawing/2014/main" id="{301CDB89-9820-49F2-AF1A-37ED3ED69752}"/>
                </a:ext>
              </a:extLst>
            </p:cNvPr>
            <p:cNvSpPr/>
            <p:nvPr/>
          </p:nvSpPr>
          <p:spPr bwMode="auto">
            <a:xfrm rot="6944346" flipH="1">
              <a:off x="3679934" y="1004570"/>
              <a:ext cx="2280137" cy="3509468"/>
            </a:xfrm>
            <a:custGeom>
              <a:avLst/>
              <a:gdLst>
                <a:gd name="connsiteX0" fmla="*/ 0 w 1123758"/>
                <a:gd name="connsiteY0" fmla="*/ 2062788 h 2062788"/>
                <a:gd name="connsiteX1" fmla="*/ 561879 w 1123758"/>
                <a:gd name="connsiteY1" fmla="*/ 0 h 2062788"/>
                <a:gd name="connsiteX2" fmla="*/ 1123758 w 1123758"/>
                <a:gd name="connsiteY2" fmla="*/ 2062788 h 2062788"/>
                <a:gd name="connsiteX3" fmla="*/ 0 w 1123758"/>
                <a:gd name="connsiteY3" fmla="*/ 2062788 h 2062788"/>
                <a:gd name="connsiteX0" fmla="*/ 0 w 1275280"/>
                <a:gd name="connsiteY0" fmla="*/ 3043192 h 3043192"/>
                <a:gd name="connsiteX1" fmla="*/ 713401 w 1275280"/>
                <a:gd name="connsiteY1" fmla="*/ 0 h 3043192"/>
                <a:gd name="connsiteX2" fmla="*/ 1275280 w 1275280"/>
                <a:gd name="connsiteY2" fmla="*/ 2062788 h 3043192"/>
                <a:gd name="connsiteX3" fmla="*/ 0 w 1275280"/>
                <a:gd name="connsiteY3" fmla="*/ 3043192 h 3043192"/>
                <a:gd name="connsiteX0" fmla="*/ 0 w 1451407"/>
                <a:gd name="connsiteY0" fmla="*/ 3043192 h 3491202"/>
                <a:gd name="connsiteX1" fmla="*/ 713401 w 1451407"/>
                <a:gd name="connsiteY1" fmla="*/ 0 h 3491202"/>
                <a:gd name="connsiteX2" fmla="*/ 1451407 w 1451407"/>
                <a:gd name="connsiteY2" fmla="*/ 3491202 h 3491202"/>
                <a:gd name="connsiteX3" fmla="*/ 0 w 1451407"/>
                <a:gd name="connsiteY3" fmla="*/ 3043192 h 3491202"/>
                <a:gd name="connsiteX0" fmla="*/ 0 w 1205136"/>
                <a:gd name="connsiteY0" fmla="*/ 2930788 h 3491202"/>
                <a:gd name="connsiteX1" fmla="*/ 467130 w 1205136"/>
                <a:gd name="connsiteY1" fmla="*/ 0 h 3491202"/>
                <a:gd name="connsiteX2" fmla="*/ 1205136 w 1205136"/>
                <a:gd name="connsiteY2" fmla="*/ 3491202 h 3491202"/>
                <a:gd name="connsiteX3" fmla="*/ 0 w 1205136"/>
                <a:gd name="connsiteY3" fmla="*/ 2930788 h 3491202"/>
                <a:gd name="connsiteX0" fmla="*/ 0 w 1611688"/>
                <a:gd name="connsiteY0" fmla="*/ 2930788 h 2930788"/>
                <a:gd name="connsiteX1" fmla="*/ 467130 w 1611688"/>
                <a:gd name="connsiteY1" fmla="*/ 0 h 2930788"/>
                <a:gd name="connsiteX2" fmla="*/ 1611688 w 1611688"/>
                <a:gd name="connsiteY2" fmla="*/ 2918821 h 2930788"/>
                <a:gd name="connsiteX3" fmla="*/ 0 w 1611688"/>
                <a:gd name="connsiteY3" fmla="*/ 2930788 h 2930788"/>
                <a:gd name="connsiteX0" fmla="*/ 0 w 1245322"/>
                <a:gd name="connsiteY0" fmla="*/ 2709927 h 2918821"/>
                <a:gd name="connsiteX1" fmla="*/ 100764 w 1245322"/>
                <a:gd name="connsiteY1" fmla="*/ 0 h 2918821"/>
                <a:gd name="connsiteX2" fmla="*/ 1245322 w 1245322"/>
                <a:gd name="connsiteY2" fmla="*/ 2918821 h 2918821"/>
                <a:gd name="connsiteX3" fmla="*/ 0 w 1245322"/>
                <a:gd name="connsiteY3" fmla="*/ 2709927 h 2918821"/>
                <a:gd name="connsiteX0" fmla="*/ 0 w 1130395"/>
                <a:gd name="connsiteY0" fmla="*/ 2709927 h 2709927"/>
                <a:gd name="connsiteX1" fmla="*/ 100764 w 1130395"/>
                <a:gd name="connsiteY1" fmla="*/ 0 h 2709927"/>
                <a:gd name="connsiteX2" fmla="*/ 1130395 w 1130395"/>
                <a:gd name="connsiteY2" fmla="*/ 2654193 h 2709927"/>
                <a:gd name="connsiteX3" fmla="*/ 0 w 1130395"/>
                <a:gd name="connsiteY3" fmla="*/ 2709927 h 2709927"/>
                <a:gd name="connsiteX0" fmla="*/ 70425 w 1029631"/>
                <a:gd name="connsiteY0" fmla="*/ 3039671 h 3039671"/>
                <a:gd name="connsiteX1" fmla="*/ 0 w 1029631"/>
                <a:gd name="connsiteY1" fmla="*/ 0 h 3039671"/>
                <a:gd name="connsiteX2" fmla="*/ 1029631 w 1029631"/>
                <a:gd name="connsiteY2" fmla="*/ 2654193 h 3039671"/>
                <a:gd name="connsiteX3" fmla="*/ 70425 w 1029631"/>
                <a:gd name="connsiteY3" fmla="*/ 3039671 h 3039671"/>
              </a:gdLst>
              <a:ahLst/>
              <a:cxnLst>
                <a:cxn ang="0">
                  <a:pos x="connsiteX0" y="connsiteY0"/>
                </a:cxn>
                <a:cxn ang="0">
                  <a:pos x="connsiteX1" y="connsiteY1"/>
                </a:cxn>
                <a:cxn ang="0">
                  <a:pos x="connsiteX2" y="connsiteY2"/>
                </a:cxn>
                <a:cxn ang="0">
                  <a:pos x="connsiteX3" y="connsiteY3"/>
                </a:cxn>
              </a:cxnLst>
              <a:rect l="l" t="t" r="r" b="b"/>
              <a:pathLst>
                <a:path w="1029631" h="3039671">
                  <a:moveTo>
                    <a:pt x="70425" y="3039671"/>
                  </a:moveTo>
                  <a:lnTo>
                    <a:pt x="0" y="0"/>
                  </a:lnTo>
                  <a:lnTo>
                    <a:pt x="1029631" y="2654193"/>
                  </a:lnTo>
                  <a:lnTo>
                    <a:pt x="70425" y="3039671"/>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n-lt"/>
                <a:ea typeface="+mj-ea"/>
                <a:cs typeface="Arial"/>
              </a:endParaRPr>
            </a:p>
          </p:txBody>
        </p:sp>
        <p:sp>
          <p:nvSpPr>
            <p:cNvPr id="35" name="TextBox 46">
              <a:extLst>
                <a:ext uri="{FF2B5EF4-FFF2-40B4-BE49-F238E27FC236}">
                  <a16:creationId xmlns:a16="http://schemas.microsoft.com/office/drawing/2014/main" id="{53B5FACB-44B4-45F5-93B6-4568F8F0C342}"/>
                </a:ext>
              </a:extLst>
            </p:cNvPr>
            <p:cNvSpPr txBox="1"/>
            <p:nvPr/>
          </p:nvSpPr>
          <p:spPr>
            <a:xfrm>
              <a:off x="3501014" y="2491194"/>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Power Users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Developers</a:t>
              </a:r>
            </a:p>
          </p:txBody>
        </p:sp>
        <p:sp>
          <p:nvSpPr>
            <p:cNvPr id="36" name="TextBox 90">
              <a:extLst>
                <a:ext uri="{FF2B5EF4-FFF2-40B4-BE49-F238E27FC236}">
                  <a16:creationId xmlns:a16="http://schemas.microsoft.com/office/drawing/2014/main" id="{2FBD348C-DEDC-4626-97AD-4BB2804900F6}"/>
                </a:ext>
              </a:extLst>
            </p:cNvPr>
            <p:cNvSpPr txBox="1"/>
            <p:nvPr/>
          </p:nvSpPr>
          <p:spPr>
            <a:xfrm>
              <a:off x="3544181" y="2156164"/>
              <a:ext cx="932663"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FFFFFF">
                      <a:alpha val="90000"/>
                    </a:srgbClr>
                  </a:solidFill>
                  <a:effectLst/>
                  <a:uLnTx/>
                  <a:uFillTx/>
                  <a:latin typeface="+mn-lt"/>
                  <a:ea typeface="ＭＳ Ｐゴシック"/>
                  <a:cs typeface="ＭＳ Ｐゴシック"/>
                </a:rPr>
                <a:t>Platform API</a:t>
              </a:r>
            </a:p>
          </p:txBody>
        </p:sp>
      </p:grpSp>
      <p:grpSp>
        <p:nvGrpSpPr>
          <p:cNvPr id="37" name="Group 36">
            <a:extLst>
              <a:ext uri="{FF2B5EF4-FFF2-40B4-BE49-F238E27FC236}">
                <a16:creationId xmlns:a16="http://schemas.microsoft.com/office/drawing/2014/main" id="{B0025DB4-30A0-41F3-A34A-E6F1E6F61F0F}"/>
              </a:ext>
            </a:extLst>
          </p:cNvPr>
          <p:cNvGrpSpPr/>
          <p:nvPr/>
        </p:nvGrpSpPr>
        <p:grpSpPr>
          <a:xfrm>
            <a:off x="-237476" y="2333134"/>
            <a:ext cx="7770098" cy="3782119"/>
            <a:chOff x="-711682" y="2333134"/>
            <a:chExt cx="7770098" cy="3782119"/>
          </a:xfrm>
        </p:grpSpPr>
        <p:grpSp>
          <p:nvGrpSpPr>
            <p:cNvPr id="38" name="Group 37">
              <a:extLst>
                <a:ext uri="{FF2B5EF4-FFF2-40B4-BE49-F238E27FC236}">
                  <a16:creationId xmlns:a16="http://schemas.microsoft.com/office/drawing/2014/main" id="{8B71179B-77E9-42B7-8CC8-D0D1C0432C8C}"/>
                </a:ext>
              </a:extLst>
            </p:cNvPr>
            <p:cNvGrpSpPr/>
            <p:nvPr/>
          </p:nvGrpSpPr>
          <p:grpSpPr>
            <a:xfrm>
              <a:off x="-711682" y="2333134"/>
              <a:ext cx="7770098" cy="3782119"/>
              <a:chOff x="-711682" y="2333134"/>
              <a:chExt cx="7770098" cy="3782119"/>
            </a:xfrm>
          </p:grpSpPr>
          <p:sp>
            <p:nvSpPr>
              <p:cNvPr id="43" name="Isosceles Triangle 36">
                <a:extLst>
                  <a:ext uri="{FF2B5EF4-FFF2-40B4-BE49-F238E27FC236}">
                    <a16:creationId xmlns:a16="http://schemas.microsoft.com/office/drawing/2014/main" id="{2D230040-D048-4A0F-BE68-182A68124CED}"/>
                  </a:ext>
                </a:extLst>
              </p:cNvPr>
              <p:cNvSpPr/>
              <p:nvPr/>
            </p:nvSpPr>
            <p:spPr bwMode="auto">
              <a:xfrm rot="21143059" flipV="1">
                <a:off x="-711682" y="2333134"/>
                <a:ext cx="7770098" cy="2755632"/>
              </a:xfrm>
              <a:custGeom>
                <a:avLst/>
                <a:gdLst>
                  <a:gd name="connsiteX0" fmla="*/ 0 w 1167548"/>
                  <a:gd name="connsiteY0" fmla="*/ 1167546 h 1167546"/>
                  <a:gd name="connsiteX1" fmla="*/ 198927 w 1167548"/>
                  <a:gd name="connsiteY1" fmla="*/ 0 h 1167546"/>
                  <a:gd name="connsiteX2" fmla="*/ 1167548 w 1167548"/>
                  <a:gd name="connsiteY2" fmla="*/ 1167546 h 1167546"/>
                  <a:gd name="connsiteX3" fmla="*/ 0 w 1167548"/>
                  <a:gd name="connsiteY3" fmla="*/ 1167546 h 1167546"/>
                  <a:gd name="connsiteX0" fmla="*/ 0 w 1367669"/>
                  <a:gd name="connsiteY0" fmla="*/ 798092 h 1167546"/>
                  <a:gd name="connsiteX1" fmla="*/ 399048 w 1367669"/>
                  <a:gd name="connsiteY1" fmla="*/ 0 h 1167546"/>
                  <a:gd name="connsiteX2" fmla="*/ 1367669 w 1367669"/>
                  <a:gd name="connsiteY2" fmla="*/ 1167546 h 1167546"/>
                  <a:gd name="connsiteX3" fmla="*/ 0 w 1367669"/>
                  <a:gd name="connsiteY3" fmla="*/ 798092 h 1167546"/>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021305"/>
                  <a:gd name="connsiteY0" fmla="*/ 798092 h 1259910"/>
                  <a:gd name="connsiteX1" fmla="*/ 399048 w 1021305"/>
                  <a:gd name="connsiteY1" fmla="*/ 0 h 1259910"/>
                  <a:gd name="connsiteX2" fmla="*/ 1021305 w 1021305"/>
                  <a:gd name="connsiteY2" fmla="*/ 1259910 h 1259910"/>
                  <a:gd name="connsiteX3" fmla="*/ 0 w 1021305"/>
                  <a:gd name="connsiteY3" fmla="*/ 798092 h 1259910"/>
                  <a:gd name="connsiteX0" fmla="*/ 0 w 1021305"/>
                  <a:gd name="connsiteY0" fmla="*/ 867365 h 1329183"/>
                  <a:gd name="connsiteX1" fmla="*/ 714624 w 1021305"/>
                  <a:gd name="connsiteY1" fmla="*/ 0 h 1329183"/>
                  <a:gd name="connsiteX2" fmla="*/ 1021305 w 1021305"/>
                  <a:gd name="connsiteY2" fmla="*/ 1329183 h 1329183"/>
                  <a:gd name="connsiteX3" fmla="*/ 0 w 1021305"/>
                  <a:gd name="connsiteY3" fmla="*/ 867365 h 1329183"/>
                  <a:gd name="connsiteX0" fmla="*/ 0 w 1105972"/>
                  <a:gd name="connsiteY0" fmla="*/ 690334 h 1329183"/>
                  <a:gd name="connsiteX1" fmla="*/ 799291 w 1105972"/>
                  <a:gd name="connsiteY1" fmla="*/ 0 h 1329183"/>
                  <a:gd name="connsiteX2" fmla="*/ 1105972 w 1105972"/>
                  <a:gd name="connsiteY2" fmla="*/ 1329183 h 1329183"/>
                  <a:gd name="connsiteX3" fmla="*/ 0 w 1105972"/>
                  <a:gd name="connsiteY3" fmla="*/ 690334 h 1329183"/>
                  <a:gd name="connsiteX0" fmla="*/ 0 w 799291"/>
                  <a:gd name="connsiteY0" fmla="*/ 690334 h 1344577"/>
                  <a:gd name="connsiteX1" fmla="*/ 799291 w 799291"/>
                  <a:gd name="connsiteY1" fmla="*/ 0 h 1344577"/>
                  <a:gd name="connsiteX2" fmla="*/ 644154 w 799291"/>
                  <a:gd name="connsiteY2" fmla="*/ 1344577 h 1344577"/>
                  <a:gd name="connsiteX3" fmla="*/ 0 w 799291"/>
                  <a:gd name="connsiteY3" fmla="*/ 690334 h 1344577"/>
                  <a:gd name="connsiteX0" fmla="*/ 0 w 799291"/>
                  <a:gd name="connsiteY0" fmla="*/ 690334 h 1275304"/>
                  <a:gd name="connsiteX1" fmla="*/ 799291 w 799291"/>
                  <a:gd name="connsiteY1" fmla="*/ 0 h 1275304"/>
                  <a:gd name="connsiteX2" fmla="*/ 690336 w 799291"/>
                  <a:gd name="connsiteY2" fmla="*/ 1275304 h 1275304"/>
                  <a:gd name="connsiteX3" fmla="*/ 0 w 799291"/>
                  <a:gd name="connsiteY3" fmla="*/ 690334 h 1275304"/>
                  <a:gd name="connsiteX0" fmla="*/ 779786 w 779786"/>
                  <a:gd name="connsiteY0" fmla="*/ 251607 h 1275304"/>
                  <a:gd name="connsiteX1" fmla="*/ 108955 w 779786"/>
                  <a:gd name="connsiteY1" fmla="*/ 0 h 1275304"/>
                  <a:gd name="connsiteX2" fmla="*/ 0 w 779786"/>
                  <a:gd name="connsiteY2" fmla="*/ 1275304 h 1275304"/>
                  <a:gd name="connsiteX3" fmla="*/ 779786 w 779786"/>
                  <a:gd name="connsiteY3" fmla="*/ 251607 h 1275304"/>
                  <a:gd name="connsiteX0" fmla="*/ 779786 w 994107"/>
                  <a:gd name="connsiteY0" fmla="*/ 0 h 1023697"/>
                  <a:gd name="connsiteX1" fmla="*/ 994107 w 994107"/>
                  <a:gd name="connsiteY1" fmla="*/ 748999 h 1023697"/>
                  <a:gd name="connsiteX2" fmla="*/ 0 w 994107"/>
                  <a:gd name="connsiteY2" fmla="*/ 1023697 h 1023697"/>
                  <a:gd name="connsiteX3" fmla="*/ 779786 w 994107"/>
                  <a:gd name="connsiteY3" fmla="*/ 0 h 1023697"/>
                  <a:gd name="connsiteX0" fmla="*/ 858876 w 858876"/>
                  <a:gd name="connsiteY0" fmla="*/ 0 h 1023697"/>
                  <a:gd name="connsiteX1" fmla="*/ 0 w 858876"/>
                  <a:gd name="connsiteY1" fmla="*/ 73174 h 1023697"/>
                  <a:gd name="connsiteX2" fmla="*/ 79090 w 858876"/>
                  <a:gd name="connsiteY2" fmla="*/ 1023697 h 1023697"/>
                  <a:gd name="connsiteX3" fmla="*/ 858876 w 858876"/>
                  <a:gd name="connsiteY3" fmla="*/ 0 h 1023697"/>
                  <a:gd name="connsiteX0" fmla="*/ 0 w 855165"/>
                  <a:gd name="connsiteY0" fmla="*/ 312923 h 950523"/>
                  <a:gd name="connsiteX1" fmla="*/ 776075 w 855165"/>
                  <a:gd name="connsiteY1" fmla="*/ 0 h 950523"/>
                  <a:gd name="connsiteX2" fmla="*/ 855165 w 855165"/>
                  <a:gd name="connsiteY2" fmla="*/ 950523 h 950523"/>
                  <a:gd name="connsiteX3" fmla="*/ 0 w 855165"/>
                  <a:gd name="connsiteY3" fmla="*/ 312923 h 950523"/>
                  <a:gd name="connsiteX0" fmla="*/ 0 w 954701"/>
                  <a:gd name="connsiteY0" fmla="*/ 277664 h 950523"/>
                  <a:gd name="connsiteX1" fmla="*/ 875611 w 954701"/>
                  <a:gd name="connsiteY1" fmla="*/ 0 h 950523"/>
                  <a:gd name="connsiteX2" fmla="*/ 954701 w 954701"/>
                  <a:gd name="connsiteY2" fmla="*/ 950523 h 950523"/>
                  <a:gd name="connsiteX3" fmla="*/ 0 w 954701"/>
                  <a:gd name="connsiteY3" fmla="*/ 277664 h 950523"/>
                  <a:gd name="connsiteX0" fmla="*/ 510559 w 1465260"/>
                  <a:gd name="connsiteY0" fmla="*/ 0 h 672859"/>
                  <a:gd name="connsiteX1" fmla="*/ 0 w 1465260"/>
                  <a:gd name="connsiteY1" fmla="*/ 584933 h 672859"/>
                  <a:gd name="connsiteX2" fmla="*/ 1465260 w 1465260"/>
                  <a:gd name="connsiteY2" fmla="*/ 672859 h 672859"/>
                  <a:gd name="connsiteX3" fmla="*/ 510559 w 1465260"/>
                  <a:gd name="connsiteY3" fmla="*/ 0 h 672859"/>
                  <a:gd name="connsiteX0" fmla="*/ 604039 w 1558740"/>
                  <a:gd name="connsiteY0" fmla="*/ 0 h 672859"/>
                  <a:gd name="connsiteX1" fmla="*/ 0 w 1558740"/>
                  <a:gd name="connsiteY1" fmla="*/ 663077 h 672859"/>
                  <a:gd name="connsiteX2" fmla="*/ 1558740 w 1558740"/>
                  <a:gd name="connsiteY2" fmla="*/ 672859 h 672859"/>
                  <a:gd name="connsiteX3" fmla="*/ 604039 w 1558740"/>
                  <a:gd name="connsiteY3" fmla="*/ 0 h 672859"/>
                  <a:gd name="connsiteX0" fmla="*/ 726910 w 726910"/>
                  <a:gd name="connsiteY0" fmla="*/ 356532 h 1019609"/>
                  <a:gd name="connsiteX1" fmla="*/ 122871 w 726910"/>
                  <a:gd name="connsiteY1" fmla="*/ 1019609 h 1019609"/>
                  <a:gd name="connsiteX2" fmla="*/ 0 w 726910"/>
                  <a:gd name="connsiteY2" fmla="*/ 0 h 1019609"/>
                  <a:gd name="connsiteX3" fmla="*/ 726910 w 726910"/>
                  <a:gd name="connsiteY3" fmla="*/ 356532 h 1019609"/>
                  <a:gd name="connsiteX0" fmla="*/ 0 w 878231"/>
                  <a:gd name="connsiteY0" fmla="*/ 266181 h 1019609"/>
                  <a:gd name="connsiteX1" fmla="*/ 878231 w 878231"/>
                  <a:gd name="connsiteY1" fmla="*/ 1019609 h 1019609"/>
                  <a:gd name="connsiteX2" fmla="*/ 755360 w 878231"/>
                  <a:gd name="connsiteY2" fmla="*/ 0 h 1019609"/>
                  <a:gd name="connsiteX3" fmla="*/ 0 w 878231"/>
                  <a:gd name="connsiteY3" fmla="*/ 266181 h 1019609"/>
                  <a:gd name="connsiteX0" fmla="*/ 0 w 973977"/>
                  <a:gd name="connsiteY0" fmla="*/ 407727 h 1019609"/>
                  <a:gd name="connsiteX1" fmla="*/ 973977 w 973977"/>
                  <a:gd name="connsiteY1" fmla="*/ 1019609 h 1019609"/>
                  <a:gd name="connsiteX2" fmla="*/ 851106 w 973977"/>
                  <a:gd name="connsiteY2" fmla="*/ 0 h 1019609"/>
                  <a:gd name="connsiteX3" fmla="*/ 0 w 973977"/>
                  <a:gd name="connsiteY3" fmla="*/ 407727 h 1019609"/>
                  <a:gd name="connsiteX0" fmla="*/ 0 w 985453"/>
                  <a:gd name="connsiteY0" fmla="*/ 296661 h 1019609"/>
                  <a:gd name="connsiteX1" fmla="*/ 985453 w 985453"/>
                  <a:gd name="connsiteY1" fmla="*/ 1019609 h 1019609"/>
                  <a:gd name="connsiteX2" fmla="*/ 862582 w 985453"/>
                  <a:gd name="connsiteY2" fmla="*/ 0 h 1019609"/>
                  <a:gd name="connsiteX3" fmla="*/ 0 w 985453"/>
                  <a:gd name="connsiteY3" fmla="*/ 296661 h 1019609"/>
                  <a:gd name="connsiteX0" fmla="*/ 0 w 1047673"/>
                  <a:gd name="connsiteY0" fmla="*/ 471059 h 1019609"/>
                  <a:gd name="connsiteX1" fmla="*/ 1047673 w 1047673"/>
                  <a:gd name="connsiteY1" fmla="*/ 1019609 h 1019609"/>
                  <a:gd name="connsiteX2" fmla="*/ 924802 w 1047673"/>
                  <a:gd name="connsiteY2" fmla="*/ 0 h 1019609"/>
                  <a:gd name="connsiteX3" fmla="*/ 0 w 1047673"/>
                  <a:gd name="connsiteY3" fmla="*/ 471059 h 1019609"/>
                  <a:gd name="connsiteX0" fmla="*/ 0 w 1049710"/>
                  <a:gd name="connsiteY0" fmla="*/ 732066 h 1019609"/>
                  <a:gd name="connsiteX1" fmla="*/ 1049710 w 1049710"/>
                  <a:gd name="connsiteY1" fmla="*/ 1019609 h 1019609"/>
                  <a:gd name="connsiteX2" fmla="*/ 926839 w 1049710"/>
                  <a:gd name="connsiteY2" fmla="*/ 0 h 1019609"/>
                  <a:gd name="connsiteX3" fmla="*/ 0 w 1049710"/>
                  <a:gd name="connsiteY3" fmla="*/ 732066 h 1019609"/>
                  <a:gd name="connsiteX0" fmla="*/ 0 w 1049710"/>
                  <a:gd name="connsiteY0" fmla="*/ 705733 h 993276"/>
                  <a:gd name="connsiteX1" fmla="*/ 1049710 w 1049710"/>
                  <a:gd name="connsiteY1" fmla="*/ 993276 h 993276"/>
                  <a:gd name="connsiteX2" fmla="*/ 751569 w 1049710"/>
                  <a:gd name="connsiteY2" fmla="*/ 0 h 993276"/>
                  <a:gd name="connsiteX3" fmla="*/ 0 w 1049710"/>
                  <a:gd name="connsiteY3" fmla="*/ 705733 h 993276"/>
                  <a:gd name="connsiteX0" fmla="*/ 0 w 1049710"/>
                  <a:gd name="connsiteY0" fmla="*/ 752446 h 1039989"/>
                  <a:gd name="connsiteX1" fmla="*/ 1049710 w 1049710"/>
                  <a:gd name="connsiteY1" fmla="*/ 1039989 h 1039989"/>
                  <a:gd name="connsiteX2" fmla="*/ 701403 w 1049710"/>
                  <a:gd name="connsiteY2" fmla="*/ 0 h 1039989"/>
                  <a:gd name="connsiteX3" fmla="*/ 0 w 1049710"/>
                  <a:gd name="connsiteY3" fmla="*/ 752446 h 1039989"/>
                  <a:gd name="connsiteX0" fmla="*/ 1116611 w 1116611"/>
                  <a:gd name="connsiteY0" fmla="*/ 0 h 1143214"/>
                  <a:gd name="connsiteX1" fmla="*/ 348307 w 1116611"/>
                  <a:gd name="connsiteY1" fmla="*/ 1143214 h 1143214"/>
                  <a:gd name="connsiteX2" fmla="*/ 0 w 1116611"/>
                  <a:gd name="connsiteY2" fmla="*/ 103225 h 1143214"/>
                  <a:gd name="connsiteX3" fmla="*/ 1116611 w 1116611"/>
                  <a:gd name="connsiteY3" fmla="*/ 0 h 1143214"/>
                  <a:gd name="connsiteX0" fmla="*/ 1358793 w 1358793"/>
                  <a:gd name="connsiteY0" fmla="*/ 926225 h 1039989"/>
                  <a:gd name="connsiteX1" fmla="*/ 348307 w 1358793"/>
                  <a:gd name="connsiteY1" fmla="*/ 1039989 h 1039989"/>
                  <a:gd name="connsiteX2" fmla="*/ 0 w 1358793"/>
                  <a:gd name="connsiteY2" fmla="*/ 0 h 1039989"/>
                  <a:gd name="connsiteX3" fmla="*/ 1358793 w 1358793"/>
                  <a:gd name="connsiteY3" fmla="*/ 926225 h 1039989"/>
                  <a:gd name="connsiteX0" fmla="*/ 3231576 w 3231576"/>
                  <a:gd name="connsiteY0" fmla="*/ 837077 h 1039989"/>
                  <a:gd name="connsiteX1" fmla="*/ 348307 w 3231576"/>
                  <a:gd name="connsiteY1" fmla="*/ 1039989 h 1039989"/>
                  <a:gd name="connsiteX2" fmla="*/ 0 w 3231576"/>
                  <a:gd name="connsiteY2" fmla="*/ 0 h 1039989"/>
                  <a:gd name="connsiteX3" fmla="*/ 3231576 w 3231576"/>
                  <a:gd name="connsiteY3"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3053200 w 3231576"/>
                  <a:gd name="connsiteY3" fmla="*/ 31157 h 1039989"/>
                  <a:gd name="connsiteX4" fmla="*/ 3231576 w 3231576"/>
                  <a:gd name="connsiteY4" fmla="*/ 837077 h 1039989"/>
                  <a:gd name="connsiteX0" fmla="*/ 3206037 w 3206037"/>
                  <a:gd name="connsiteY0" fmla="*/ 637907 h 1039989"/>
                  <a:gd name="connsiteX1" fmla="*/ 348307 w 3206037"/>
                  <a:gd name="connsiteY1" fmla="*/ 1039989 h 1039989"/>
                  <a:gd name="connsiteX2" fmla="*/ 0 w 3206037"/>
                  <a:gd name="connsiteY2" fmla="*/ 0 h 1039989"/>
                  <a:gd name="connsiteX3" fmla="*/ 3053200 w 3206037"/>
                  <a:gd name="connsiteY3" fmla="*/ 31157 h 1039989"/>
                  <a:gd name="connsiteX4" fmla="*/ 3206037 w 3206037"/>
                  <a:gd name="connsiteY4" fmla="*/ 637907 h 1039989"/>
                  <a:gd name="connsiteX0" fmla="*/ 1286731 w 3053200"/>
                  <a:gd name="connsiteY0" fmla="*/ 1017537 h 1039989"/>
                  <a:gd name="connsiteX1" fmla="*/ 348307 w 3053200"/>
                  <a:gd name="connsiteY1" fmla="*/ 1039989 h 1039989"/>
                  <a:gd name="connsiteX2" fmla="*/ 0 w 3053200"/>
                  <a:gd name="connsiteY2" fmla="*/ 0 h 1039989"/>
                  <a:gd name="connsiteX3" fmla="*/ 3053200 w 3053200"/>
                  <a:gd name="connsiteY3" fmla="*/ 31157 h 1039989"/>
                  <a:gd name="connsiteX4" fmla="*/ 1286731 w 3053200"/>
                  <a:gd name="connsiteY4" fmla="*/ 1017537 h 1039989"/>
                  <a:gd name="connsiteX0" fmla="*/ 1286731 w 3500805"/>
                  <a:gd name="connsiteY0" fmla="*/ 1017537 h 1039989"/>
                  <a:gd name="connsiteX1" fmla="*/ 348307 w 3500805"/>
                  <a:gd name="connsiteY1" fmla="*/ 1039989 h 1039989"/>
                  <a:gd name="connsiteX2" fmla="*/ 0 w 3500805"/>
                  <a:gd name="connsiteY2" fmla="*/ 0 h 1039989"/>
                  <a:gd name="connsiteX3" fmla="*/ 3500805 w 3500805"/>
                  <a:gd name="connsiteY3" fmla="*/ 148111 h 1039989"/>
                  <a:gd name="connsiteX4" fmla="*/ 1286731 w 3500805"/>
                  <a:gd name="connsiteY4" fmla="*/ 1017537 h 1039989"/>
                  <a:gd name="connsiteX0" fmla="*/ 190080 w 3500805"/>
                  <a:gd name="connsiteY0" fmla="*/ 1422071 h 1422071"/>
                  <a:gd name="connsiteX1" fmla="*/ 348307 w 3500805"/>
                  <a:gd name="connsiteY1" fmla="*/ 1039989 h 1422071"/>
                  <a:gd name="connsiteX2" fmla="*/ 0 w 3500805"/>
                  <a:gd name="connsiteY2" fmla="*/ 0 h 1422071"/>
                  <a:gd name="connsiteX3" fmla="*/ 3500805 w 3500805"/>
                  <a:gd name="connsiteY3" fmla="*/ 148111 h 1422071"/>
                  <a:gd name="connsiteX4" fmla="*/ 190080 w 3500805"/>
                  <a:gd name="connsiteY4" fmla="*/ 1422071 h 1422071"/>
                  <a:gd name="connsiteX0" fmla="*/ 504230 w 3500805"/>
                  <a:gd name="connsiteY0" fmla="*/ 1409092 h 1409092"/>
                  <a:gd name="connsiteX1" fmla="*/ 348307 w 3500805"/>
                  <a:gd name="connsiteY1" fmla="*/ 1039989 h 1409092"/>
                  <a:gd name="connsiteX2" fmla="*/ 0 w 3500805"/>
                  <a:gd name="connsiteY2" fmla="*/ 0 h 1409092"/>
                  <a:gd name="connsiteX3" fmla="*/ 3500805 w 3500805"/>
                  <a:gd name="connsiteY3" fmla="*/ 148111 h 1409092"/>
                  <a:gd name="connsiteX4" fmla="*/ 504230 w 3500805"/>
                  <a:gd name="connsiteY4" fmla="*/ 1409092 h 1409092"/>
                  <a:gd name="connsiteX0" fmla="*/ 3500805 w 3500805"/>
                  <a:gd name="connsiteY0" fmla="*/ 148111 h 1039989"/>
                  <a:gd name="connsiteX1" fmla="*/ 348307 w 3500805"/>
                  <a:gd name="connsiteY1" fmla="*/ 1039989 h 1039989"/>
                  <a:gd name="connsiteX2" fmla="*/ 0 w 3500805"/>
                  <a:gd name="connsiteY2" fmla="*/ 0 h 1039989"/>
                  <a:gd name="connsiteX3" fmla="*/ 3500805 w 3500805"/>
                  <a:gd name="connsiteY3" fmla="*/ 148111 h 1039989"/>
                  <a:gd name="connsiteX0" fmla="*/ 3500805 w 3500805"/>
                  <a:gd name="connsiteY0" fmla="*/ 148111 h 1283308"/>
                  <a:gd name="connsiteX1" fmla="*/ 445560 w 3500805"/>
                  <a:gd name="connsiteY1" fmla="*/ 1283308 h 1283308"/>
                  <a:gd name="connsiteX2" fmla="*/ 0 w 3500805"/>
                  <a:gd name="connsiteY2" fmla="*/ 0 h 1283308"/>
                  <a:gd name="connsiteX3" fmla="*/ 3500805 w 3500805"/>
                  <a:gd name="connsiteY3" fmla="*/ 148111 h 1283308"/>
                  <a:gd name="connsiteX0" fmla="*/ 4206642 w 4206642"/>
                  <a:gd name="connsiteY0" fmla="*/ 280740 h 1283308"/>
                  <a:gd name="connsiteX1" fmla="*/ 445560 w 4206642"/>
                  <a:gd name="connsiteY1" fmla="*/ 1283308 h 1283308"/>
                  <a:gd name="connsiteX2" fmla="*/ 0 w 4206642"/>
                  <a:gd name="connsiteY2" fmla="*/ 0 h 1283308"/>
                  <a:gd name="connsiteX3" fmla="*/ 4206642 w 4206642"/>
                  <a:gd name="connsiteY3" fmla="*/ 280740 h 1283308"/>
                  <a:gd name="connsiteX0" fmla="*/ 3761082 w 3761082"/>
                  <a:gd name="connsiteY0" fmla="*/ 395146 h 1397714"/>
                  <a:gd name="connsiteX1" fmla="*/ 0 w 3761082"/>
                  <a:gd name="connsiteY1" fmla="*/ 1397714 h 1397714"/>
                  <a:gd name="connsiteX2" fmla="*/ 33661 w 3761082"/>
                  <a:gd name="connsiteY2" fmla="*/ 0 h 1397714"/>
                  <a:gd name="connsiteX3" fmla="*/ 3761082 w 3761082"/>
                  <a:gd name="connsiteY3" fmla="*/ 395146 h 1397714"/>
                  <a:gd name="connsiteX0" fmla="*/ 3563578 w 3563578"/>
                  <a:gd name="connsiteY0" fmla="*/ 246345 h 1397714"/>
                  <a:gd name="connsiteX1" fmla="*/ 0 w 3563578"/>
                  <a:gd name="connsiteY1" fmla="*/ 1397714 h 1397714"/>
                  <a:gd name="connsiteX2" fmla="*/ 33661 w 3563578"/>
                  <a:gd name="connsiteY2" fmla="*/ 0 h 1397714"/>
                  <a:gd name="connsiteX3" fmla="*/ 3563578 w 3563578"/>
                  <a:gd name="connsiteY3" fmla="*/ 246345 h 1397714"/>
                  <a:gd name="connsiteX0" fmla="*/ 4421949 w 4421949"/>
                  <a:gd name="connsiteY0" fmla="*/ 325599 h 1476968"/>
                  <a:gd name="connsiteX1" fmla="*/ 858371 w 4421949"/>
                  <a:gd name="connsiteY1" fmla="*/ 1476968 h 1476968"/>
                  <a:gd name="connsiteX2" fmla="*/ 0 w 4421949"/>
                  <a:gd name="connsiteY2" fmla="*/ 0 h 1476968"/>
                  <a:gd name="connsiteX3" fmla="*/ 4421949 w 4421949"/>
                  <a:gd name="connsiteY3" fmla="*/ 325599 h 1476968"/>
                  <a:gd name="connsiteX0" fmla="*/ 4421949 w 4421949"/>
                  <a:gd name="connsiteY0" fmla="*/ 325599 h 1703034"/>
                  <a:gd name="connsiteX1" fmla="*/ 173733 w 4421949"/>
                  <a:gd name="connsiteY1" fmla="*/ 1703034 h 1703034"/>
                  <a:gd name="connsiteX2" fmla="*/ 0 w 4421949"/>
                  <a:gd name="connsiteY2" fmla="*/ 0 h 1703034"/>
                  <a:gd name="connsiteX3" fmla="*/ 4421949 w 4421949"/>
                  <a:gd name="connsiteY3" fmla="*/ 325599 h 1703034"/>
                </a:gdLst>
                <a:ahLst/>
                <a:cxnLst>
                  <a:cxn ang="0">
                    <a:pos x="connsiteX0" y="connsiteY0"/>
                  </a:cxn>
                  <a:cxn ang="0">
                    <a:pos x="connsiteX1" y="connsiteY1"/>
                  </a:cxn>
                  <a:cxn ang="0">
                    <a:pos x="connsiteX2" y="connsiteY2"/>
                  </a:cxn>
                  <a:cxn ang="0">
                    <a:pos x="connsiteX3" y="connsiteY3"/>
                  </a:cxn>
                </a:cxnLst>
                <a:rect l="l" t="t" r="r" b="b"/>
                <a:pathLst>
                  <a:path w="4421949" h="1703034">
                    <a:moveTo>
                      <a:pt x="4421949" y="325599"/>
                    </a:moveTo>
                    <a:lnTo>
                      <a:pt x="173733" y="1703034"/>
                    </a:lnTo>
                    <a:lnTo>
                      <a:pt x="0" y="0"/>
                    </a:lnTo>
                    <a:lnTo>
                      <a:pt x="4421949" y="325599"/>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44" name="Isosceles Triangle 120">
                <a:extLst>
                  <a:ext uri="{FF2B5EF4-FFF2-40B4-BE49-F238E27FC236}">
                    <a16:creationId xmlns:a16="http://schemas.microsoft.com/office/drawing/2014/main" id="{FD1E44A1-0DB3-43F7-BBE8-E121C78BEB7E}"/>
                  </a:ext>
                </a:extLst>
              </p:cNvPr>
              <p:cNvSpPr/>
              <p:nvPr/>
            </p:nvSpPr>
            <p:spPr bwMode="auto">
              <a:xfrm>
                <a:off x="-502550" y="4550526"/>
                <a:ext cx="5100346" cy="1564727"/>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3149690 w 3149738"/>
                  <a:gd name="connsiteY0" fmla="*/ 0 h 2068058"/>
                  <a:gd name="connsiteX1" fmla="*/ 2286742 w 3149738"/>
                  <a:gd name="connsiteY1" fmla="*/ 367891 h 2068058"/>
                  <a:gd name="connsiteX2" fmla="*/ 1083760 w 3149738"/>
                  <a:gd name="connsiteY2" fmla="*/ 867829 h 2068058"/>
                  <a:gd name="connsiteX3" fmla="*/ 0 w 3149738"/>
                  <a:gd name="connsiteY3" fmla="*/ 2068058 h 2068058"/>
                  <a:gd name="connsiteX4" fmla="*/ 3124978 w 3149738"/>
                  <a:gd name="connsiteY4" fmla="*/ 266565 h 2068058"/>
                  <a:gd name="connsiteX5" fmla="*/ 3149690 w 3149738"/>
                  <a:gd name="connsiteY5" fmla="*/ 0 h 2068058"/>
                  <a:gd name="connsiteX0" fmla="*/ 3195849 w 3195897"/>
                  <a:gd name="connsiteY0" fmla="*/ 0 h 2068058"/>
                  <a:gd name="connsiteX1" fmla="*/ 2332901 w 3195897"/>
                  <a:gd name="connsiteY1" fmla="*/ 367891 h 2068058"/>
                  <a:gd name="connsiteX2" fmla="*/ 0 w 3195897"/>
                  <a:gd name="connsiteY2" fmla="*/ 1350270 h 2068058"/>
                  <a:gd name="connsiteX3" fmla="*/ 46159 w 3195897"/>
                  <a:gd name="connsiteY3" fmla="*/ 2068058 h 2068058"/>
                  <a:gd name="connsiteX4" fmla="*/ 3171137 w 3195897"/>
                  <a:gd name="connsiteY4" fmla="*/ 266565 h 2068058"/>
                  <a:gd name="connsiteX5" fmla="*/ 3195849 w 3195897"/>
                  <a:gd name="connsiteY5" fmla="*/ 0 h 20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897" h="2068058">
                    <a:moveTo>
                      <a:pt x="3195849" y="0"/>
                    </a:moveTo>
                    <a:lnTo>
                      <a:pt x="2332901" y="367891"/>
                    </a:lnTo>
                    <a:lnTo>
                      <a:pt x="0" y="1350270"/>
                    </a:lnTo>
                    <a:lnTo>
                      <a:pt x="46159" y="2068058"/>
                    </a:lnTo>
                    <a:lnTo>
                      <a:pt x="3171137" y="266565"/>
                    </a:lnTo>
                    <a:cubicBezTo>
                      <a:pt x="3169778" y="187456"/>
                      <a:pt x="3197208" y="79109"/>
                      <a:pt x="3195849" y="0"/>
                    </a:cubicBezTo>
                    <a:close/>
                  </a:path>
                </a:pathLst>
              </a:custGeom>
              <a:gradFill flip="none" rotWithShape="1">
                <a:gsLst>
                  <a:gs pos="34000">
                    <a:schemeClr val="accent1">
                      <a:lumMod val="75000"/>
                      <a:alpha val="33000"/>
                    </a:schemeClr>
                  </a:gs>
                  <a:gs pos="91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45" name="Straight Connector 44">
                <a:extLst>
                  <a:ext uri="{FF2B5EF4-FFF2-40B4-BE49-F238E27FC236}">
                    <a16:creationId xmlns:a16="http://schemas.microsoft.com/office/drawing/2014/main" id="{BB16FA28-E1E5-4D5A-9417-674FD92624D9}"/>
                  </a:ext>
                </a:extLst>
              </p:cNvPr>
              <p:cNvCxnSpPr>
                <a:stCxn id="43" idx="2"/>
              </p:cNvCxnSpPr>
              <p:nvPr/>
            </p:nvCxnSpPr>
            <p:spPr bwMode="auto">
              <a:xfrm flipV="1">
                <a:off x="-494814" y="4434233"/>
                <a:ext cx="5563753" cy="1157256"/>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grpSp>
        <p:sp>
          <p:nvSpPr>
            <p:cNvPr id="39" name="TextBox 45">
              <a:extLst>
                <a:ext uri="{FF2B5EF4-FFF2-40B4-BE49-F238E27FC236}">
                  <a16:creationId xmlns:a16="http://schemas.microsoft.com/office/drawing/2014/main" id="{AE557DE0-E243-464A-AA93-34D7A4A5109F}"/>
                </a:ext>
              </a:extLst>
            </p:cNvPr>
            <p:cNvSpPr txBox="1"/>
            <p:nvPr/>
          </p:nvSpPr>
          <p:spPr>
            <a:xfrm>
              <a:off x="3096025" y="390696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Administrators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2200" b="1" dirty="0">
                  <a:solidFill>
                    <a:schemeClr val="bg1"/>
                  </a:solidFill>
                </a:rPr>
                <a:t>DevOps</a:t>
              </a:r>
              <a:endParaRPr kumimoji="0" lang="en-US" sz="2200" b="1" i="0" u="none" strike="noStrike" kern="1200" cap="none" spc="0" normalizeH="0" baseline="0" noProof="0" dirty="0">
                <a:ln>
                  <a:noFill/>
                </a:ln>
                <a:solidFill>
                  <a:schemeClr val="bg1"/>
                </a:solidFill>
                <a:effectLst/>
                <a:uLnTx/>
                <a:uFillTx/>
                <a:latin typeface="+mn-lt"/>
                <a:ea typeface="+mn-ea"/>
                <a:cs typeface="+mn-cs"/>
              </a:endParaRPr>
            </a:p>
          </p:txBody>
        </p:sp>
        <p:sp>
          <p:nvSpPr>
            <p:cNvPr id="40" name="TextBox 66">
              <a:extLst>
                <a:ext uri="{FF2B5EF4-FFF2-40B4-BE49-F238E27FC236}">
                  <a16:creationId xmlns:a16="http://schemas.microsoft.com/office/drawing/2014/main" id="{F24D0391-CF9A-4929-9983-EEE69FC0792D}"/>
                </a:ext>
              </a:extLst>
            </p:cNvPr>
            <p:cNvSpPr txBox="1"/>
            <p:nvPr/>
          </p:nvSpPr>
          <p:spPr>
            <a:xfrm>
              <a:off x="150336" y="3564846"/>
              <a:ext cx="825347" cy="290686"/>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2060"/>
                  </a:solidFill>
                  <a:effectLst/>
                  <a:uLnTx/>
                  <a:uFillTx/>
                  <a:latin typeface="+mn-lt"/>
                  <a:ea typeface="+mn-ea"/>
                  <a:cs typeface="+mn-cs"/>
                </a:rPr>
                <a:t>Users, Roles &amp; Group management</a:t>
              </a:r>
            </a:p>
          </p:txBody>
        </p:sp>
        <p:sp>
          <p:nvSpPr>
            <p:cNvPr id="41" name="TextBox 67">
              <a:extLst>
                <a:ext uri="{FF2B5EF4-FFF2-40B4-BE49-F238E27FC236}">
                  <a16:creationId xmlns:a16="http://schemas.microsoft.com/office/drawing/2014/main" id="{E2DCEF5A-915C-4CC3-886F-21CE43E26BEA}"/>
                </a:ext>
              </a:extLst>
            </p:cNvPr>
            <p:cNvSpPr txBox="1"/>
            <p:nvPr/>
          </p:nvSpPr>
          <p:spPr>
            <a:xfrm>
              <a:off x="-144174" y="3223675"/>
              <a:ext cx="1740256"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chemeClr val="accent4">
                      <a:lumMod val="20000"/>
                      <a:lumOff val="80000"/>
                      <a:alpha val="90000"/>
                    </a:schemeClr>
                  </a:solidFill>
                  <a:effectLst/>
                  <a:uLnTx/>
                  <a:uFillTx/>
                  <a:latin typeface="+mn-lt"/>
                  <a:ea typeface="ＭＳ Ｐゴシック"/>
                  <a:cs typeface="ＭＳ Ｐゴシック"/>
                </a:rPr>
                <a:t>Enterprise Integration</a:t>
              </a:r>
            </a:p>
          </p:txBody>
        </p:sp>
        <p:pic>
          <p:nvPicPr>
            <p:cNvPr id="42" name="Picture 41">
              <a:extLst>
                <a:ext uri="{FF2B5EF4-FFF2-40B4-BE49-F238E27FC236}">
                  <a16:creationId xmlns:a16="http://schemas.microsoft.com/office/drawing/2014/main" id="{A50355A4-E9C0-44A8-9126-C78321FBA69D}"/>
                </a:ext>
              </a:extLst>
            </p:cNvPr>
            <p:cNvPicPr>
              <a:picLocks noChangeAspect="1"/>
            </p:cNvPicPr>
            <p:nvPr/>
          </p:nvPicPr>
          <p:blipFill>
            <a:blip r:embed="rId7"/>
            <a:stretch>
              <a:fillRect/>
            </a:stretch>
          </p:blipFill>
          <p:spPr>
            <a:xfrm>
              <a:off x="16250" y="3924329"/>
              <a:ext cx="2342411" cy="719565"/>
            </a:xfrm>
            <a:prstGeom prst="rect">
              <a:avLst/>
            </a:prstGeom>
          </p:spPr>
        </p:pic>
      </p:grpSp>
      <p:sp>
        <p:nvSpPr>
          <p:cNvPr id="46" name="TextBox 44">
            <a:extLst>
              <a:ext uri="{FF2B5EF4-FFF2-40B4-BE49-F238E27FC236}">
                <a16:creationId xmlns:a16="http://schemas.microsoft.com/office/drawing/2014/main" id="{836AFB99-011E-43B7-9D6C-83FE16800D5C}"/>
              </a:ext>
            </a:extLst>
          </p:cNvPr>
          <p:cNvSpPr txBox="1"/>
          <p:nvPr/>
        </p:nvSpPr>
        <p:spPr>
          <a:xfrm>
            <a:off x="4801117" y="4640890"/>
            <a:ext cx="2786938" cy="584775"/>
          </a:xfrm>
          <a:prstGeom prst="rect">
            <a:avLst/>
          </a:prstGeom>
          <a:noFill/>
          <a:ln>
            <a:noFill/>
          </a:ln>
          <a:effectLst/>
        </p:spPr>
        <p:txBody>
          <a:bodyPr wrap="square" lIns="91440" tIns="45720" rIns="91440" bIns="4572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lumMod val="50000"/>
                  </a:schemeClr>
                </a:solidFill>
                <a:effectLst/>
                <a:uLnTx/>
                <a:uFillTx/>
                <a:latin typeface="+mn-lt"/>
                <a:ea typeface="+mn-ea"/>
                <a:cs typeface="Arial"/>
              </a:rPr>
              <a:t>Your Web</a:t>
            </a:r>
            <a:r>
              <a:rPr kumimoji="0" lang="en-US" sz="3200" b="1" i="0" u="none" strike="noStrike" kern="1200" cap="none" spc="0" normalizeH="0" baseline="0" noProof="0" dirty="0">
                <a:ln>
                  <a:noFill/>
                </a:ln>
                <a:solidFill>
                  <a:schemeClr val="bg2">
                    <a:lumMod val="50000"/>
                  </a:schemeClr>
                </a:solidFill>
                <a:effectLst/>
                <a:uLnTx/>
                <a:uFillTx/>
                <a:latin typeface="+mn-lt"/>
                <a:ea typeface="+mn-ea"/>
                <a:cs typeface="+mn-cs"/>
              </a:rPr>
              <a:t> </a:t>
            </a:r>
            <a:r>
              <a:rPr kumimoji="0" lang="en-US" sz="2400" b="1" i="0" u="none" strike="noStrike" kern="1200" cap="none" spc="0" normalizeH="0" baseline="0" noProof="0" dirty="0">
                <a:ln>
                  <a:noFill/>
                </a:ln>
                <a:solidFill>
                  <a:schemeClr val="bg2">
                    <a:lumMod val="50000"/>
                  </a:schemeClr>
                </a:solidFill>
                <a:effectLst/>
                <a:uLnTx/>
                <a:uFillTx/>
                <a:latin typeface="+mn-lt"/>
                <a:ea typeface="+mn-ea"/>
                <a:cs typeface="Arial"/>
              </a:rPr>
              <a:t>GIS</a:t>
            </a:r>
          </a:p>
        </p:txBody>
      </p:sp>
      <p:grpSp>
        <p:nvGrpSpPr>
          <p:cNvPr id="47" name="Group 46">
            <a:extLst>
              <a:ext uri="{FF2B5EF4-FFF2-40B4-BE49-F238E27FC236}">
                <a16:creationId xmlns:a16="http://schemas.microsoft.com/office/drawing/2014/main" id="{161A3CBB-003B-43A4-B0A4-1BCA27DC8307}"/>
              </a:ext>
            </a:extLst>
          </p:cNvPr>
          <p:cNvGrpSpPr/>
          <p:nvPr/>
        </p:nvGrpSpPr>
        <p:grpSpPr>
          <a:xfrm>
            <a:off x="4976197" y="2898299"/>
            <a:ext cx="2611858" cy="1932286"/>
            <a:chOff x="-2796018" y="3079362"/>
            <a:chExt cx="2611858" cy="1932286"/>
          </a:xfrm>
        </p:grpSpPr>
        <p:sp>
          <p:nvSpPr>
            <p:cNvPr id="48" name="Freeform 8">
              <a:extLst>
                <a:ext uri="{FF2B5EF4-FFF2-40B4-BE49-F238E27FC236}">
                  <a16:creationId xmlns:a16="http://schemas.microsoft.com/office/drawing/2014/main" id="{B0BC3D9F-77B7-470C-B5E6-6EBE2BCB4F2F}"/>
                </a:ext>
              </a:extLst>
            </p:cNvPr>
            <p:cNvSpPr>
              <a:spLocks/>
            </p:cNvSpPr>
            <p:nvPr/>
          </p:nvSpPr>
          <p:spPr bwMode="auto">
            <a:xfrm>
              <a:off x="-2796018" y="3079362"/>
              <a:ext cx="2611858" cy="166077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30000">
                  <a:srgbClr val="FFFFFF">
                    <a:alpha val="55000"/>
                  </a:srgbClr>
                </a:gs>
                <a:gs pos="100000">
                  <a:srgbClr val="389EE7">
                    <a:alpha val="80000"/>
                  </a:srgbClr>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ＭＳ Ｐゴシック"/>
                <a:cs typeface="ＭＳ Ｐゴシック"/>
              </a:endParaRPr>
            </a:p>
          </p:txBody>
        </p:sp>
        <p:grpSp>
          <p:nvGrpSpPr>
            <p:cNvPr id="49" name="Group 48">
              <a:extLst>
                <a:ext uri="{FF2B5EF4-FFF2-40B4-BE49-F238E27FC236}">
                  <a16:creationId xmlns:a16="http://schemas.microsoft.com/office/drawing/2014/main" id="{426F5F6E-BE1D-49DF-A921-A93B6C760EB8}"/>
                </a:ext>
              </a:extLst>
            </p:cNvPr>
            <p:cNvGrpSpPr/>
            <p:nvPr/>
          </p:nvGrpSpPr>
          <p:grpSpPr>
            <a:xfrm>
              <a:off x="-1827941" y="3722545"/>
              <a:ext cx="1181507" cy="1289103"/>
              <a:chOff x="749839" y="3008091"/>
              <a:chExt cx="1033728" cy="1127867"/>
            </a:xfrm>
          </p:grpSpPr>
          <p:sp>
            <p:nvSpPr>
              <p:cNvPr id="50" name="Freeform 10">
                <a:extLst>
                  <a:ext uri="{FF2B5EF4-FFF2-40B4-BE49-F238E27FC236}">
                    <a16:creationId xmlns:a16="http://schemas.microsoft.com/office/drawing/2014/main" id="{F90F2492-65E5-49A1-BDB1-B83B62EF49A9}"/>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1" name="Freeform 11">
                <a:extLst>
                  <a:ext uri="{FF2B5EF4-FFF2-40B4-BE49-F238E27FC236}">
                    <a16:creationId xmlns:a16="http://schemas.microsoft.com/office/drawing/2014/main" id="{222EA130-87CE-42E8-B356-666885301C51}"/>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2" name="Freeform 12">
                <a:extLst>
                  <a:ext uri="{FF2B5EF4-FFF2-40B4-BE49-F238E27FC236}">
                    <a16:creationId xmlns:a16="http://schemas.microsoft.com/office/drawing/2014/main" id="{8CF14F40-0E58-4715-9EE3-DC798A8783E7}"/>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3" name="Freeform 13">
                <a:extLst>
                  <a:ext uri="{FF2B5EF4-FFF2-40B4-BE49-F238E27FC236}">
                    <a16:creationId xmlns:a16="http://schemas.microsoft.com/office/drawing/2014/main" id="{C72D11F2-37AE-429E-9D93-67BA70DD85E9}"/>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4" name="Freeform 14">
                <a:extLst>
                  <a:ext uri="{FF2B5EF4-FFF2-40B4-BE49-F238E27FC236}">
                    <a16:creationId xmlns:a16="http://schemas.microsoft.com/office/drawing/2014/main" id="{5A2E1515-D8CE-45F9-82C9-D53D008FF3D7}"/>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5" name="Freeform 15">
                <a:extLst>
                  <a:ext uri="{FF2B5EF4-FFF2-40B4-BE49-F238E27FC236}">
                    <a16:creationId xmlns:a16="http://schemas.microsoft.com/office/drawing/2014/main" id="{59534F1B-6FEB-419C-8162-52AC2F641A45}"/>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6" name="Freeform 16">
                <a:extLst>
                  <a:ext uri="{FF2B5EF4-FFF2-40B4-BE49-F238E27FC236}">
                    <a16:creationId xmlns:a16="http://schemas.microsoft.com/office/drawing/2014/main" id="{5EBB4698-2D3D-4423-B03D-05AB9C4648B9}"/>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7" name="Freeform 17">
                <a:extLst>
                  <a:ext uri="{FF2B5EF4-FFF2-40B4-BE49-F238E27FC236}">
                    <a16:creationId xmlns:a16="http://schemas.microsoft.com/office/drawing/2014/main" id="{BE32FDE9-D14C-4B85-B3B6-525FBD26AC01}"/>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8" name="Freeform 18">
                <a:extLst>
                  <a:ext uri="{FF2B5EF4-FFF2-40B4-BE49-F238E27FC236}">
                    <a16:creationId xmlns:a16="http://schemas.microsoft.com/office/drawing/2014/main" id="{F9B7ADD5-B99E-4A35-86DA-5540919984CA}"/>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9" name="Freeform 19">
                <a:extLst>
                  <a:ext uri="{FF2B5EF4-FFF2-40B4-BE49-F238E27FC236}">
                    <a16:creationId xmlns:a16="http://schemas.microsoft.com/office/drawing/2014/main" id="{4AD4BDA3-ACE5-46A1-AD60-8BED7060948B}"/>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60" name="Freeform 20">
                <a:extLst>
                  <a:ext uri="{FF2B5EF4-FFF2-40B4-BE49-F238E27FC236}">
                    <a16:creationId xmlns:a16="http://schemas.microsoft.com/office/drawing/2014/main" id="{38E36EBC-E86B-4690-8F72-033729D82E5C}"/>
                  </a:ext>
                </a:extLst>
              </p:cNvPr>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61" name="Freeform 21">
                <a:extLst>
                  <a:ext uri="{FF2B5EF4-FFF2-40B4-BE49-F238E27FC236}">
                    <a16:creationId xmlns:a16="http://schemas.microsoft.com/office/drawing/2014/main" id="{BC428DAE-8EDB-4750-8A39-837E9DFF4571}"/>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62" name="Freeform 22">
                <a:extLst>
                  <a:ext uri="{FF2B5EF4-FFF2-40B4-BE49-F238E27FC236}">
                    <a16:creationId xmlns:a16="http://schemas.microsoft.com/office/drawing/2014/main" id="{BC975B86-40DC-4F78-980F-BC7164F3EB25}"/>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63" name="Freeform 23">
                <a:extLst>
                  <a:ext uri="{FF2B5EF4-FFF2-40B4-BE49-F238E27FC236}">
                    <a16:creationId xmlns:a16="http://schemas.microsoft.com/office/drawing/2014/main" id="{DC818D9B-0CFF-4F42-B9E7-65F59A3FBF54}"/>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64" name="Freeform 24">
                <a:extLst>
                  <a:ext uri="{FF2B5EF4-FFF2-40B4-BE49-F238E27FC236}">
                    <a16:creationId xmlns:a16="http://schemas.microsoft.com/office/drawing/2014/main" id="{A925E63D-2ECA-466B-B889-3553DB11F5F9}"/>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65" name="Freeform 25">
                <a:extLst>
                  <a:ext uri="{FF2B5EF4-FFF2-40B4-BE49-F238E27FC236}">
                    <a16:creationId xmlns:a16="http://schemas.microsoft.com/office/drawing/2014/main" id="{427919A6-BB5D-426C-95B6-2CF42B8E8EFA}"/>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grpSp>
      </p:grpSp>
      <p:grpSp>
        <p:nvGrpSpPr>
          <p:cNvPr id="66" name="Group 65">
            <a:extLst>
              <a:ext uri="{FF2B5EF4-FFF2-40B4-BE49-F238E27FC236}">
                <a16:creationId xmlns:a16="http://schemas.microsoft.com/office/drawing/2014/main" id="{CE3D55D8-A637-44AE-957E-23CBEC87791D}"/>
              </a:ext>
            </a:extLst>
          </p:cNvPr>
          <p:cNvGrpSpPr/>
          <p:nvPr/>
        </p:nvGrpSpPr>
        <p:grpSpPr>
          <a:xfrm>
            <a:off x="5482582" y="3557279"/>
            <a:ext cx="7553483" cy="4457301"/>
            <a:chOff x="5008376" y="3557279"/>
            <a:chExt cx="7553483" cy="4457301"/>
          </a:xfrm>
        </p:grpSpPr>
        <p:grpSp>
          <p:nvGrpSpPr>
            <p:cNvPr id="67" name="Group 66">
              <a:extLst>
                <a:ext uri="{FF2B5EF4-FFF2-40B4-BE49-F238E27FC236}">
                  <a16:creationId xmlns:a16="http://schemas.microsoft.com/office/drawing/2014/main" id="{F4D6EDD0-B091-4E5E-A564-91B9E781E3C5}"/>
                </a:ext>
              </a:extLst>
            </p:cNvPr>
            <p:cNvGrpSpPr/>
            <p:nvPr/>
          </p:nvGrpSpPr>
          <p:grpSpPr>
            <a:xfrm>
              <a:off x="5008376" y="3557279"/>
              <a:ext cx="7553483" cy="4457301"/>
              <a:chOff x="5008376" y="3557279"/>
              <a:chExt cx="7553483" cy="4457301"/>
            </a:xfrm>
          </p:grpSpPr>
          <p:sp>
            <p:nvSpPr>
              <p:cNvPr id="71" name="Isosceles Triangle 120">
                <a:extLst>
                  <a:ext uri="{FF2B5EF4-FFF2-40B4-BE49-F238E27FC236}">
                    <a16:creationId xmlns:a16="http://schemas.microsoft.com/office/drawing/2014/main" id="{E858E35A-2DF3-4A30-80C0-804F19F1317D}"/>
                  </a:ext>
                </a:extLst>
              </p:cNvPr>
              <p:cNvSpPr/>
              <p:nvPr/>
            </p:nvSpPr>
            <p:spPr bwMode="auto">
              <a:xfrm rot="624310" flipH="1" flipV="1">
                <a:off x="5008376" y="3557279"/>
                <a:ext cx="7553483" cy="3192061"/>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59634 w 1020164"/>
                  <a:gd name="connsiteY0" fmla="*/ 0 h 1361009"/>
                  <a:gd name="connsiteX1" fmla="*/ 0 w 1020164"/>
                  <a:gd name="connsiteY1" fmla="*/ 340846 h 1361009"/>
                  <a:gd name="connsiteX2" fmla="*/ 1020164 w 1020164"/>
                  <a:gd name="connsiteY2" fmla="*/ 1361009 h 1361009"/>
                  <a:gd name="connsiteX3" fmla="*/ 859634 w 1020164"/>
                  <a:gd name="connsiteY3" fmla="*/ 0 h 1361009"/>
                  <a:gd name="connsiteX0" fmla="*/ 983592 w 1020164"/>
                  <a:gd name="connsiteY0" fmla="*/ 0 h 1442757"/>
                  <a:gd name="connsiteX1" fmla="*/ 0 w 1020164"/>
                  <a:gd name="connsiteY1" fmla="*/ 422594 h 1442757"/>
                  <a:gd name="connsiteX2" fmla="*/ 1020164 w 1020164"/>
                  <a:gd name="connsiteY2" fmla="*/ 1442757 h 1442757"/>
                  <a:gd name="connsiteX3" fmla="*/ 983592 w 1020164"/>
                  <a:gd name="connsiteY3" fmla="*/ 0 h 1442757"/>
                  <a:gd name="connsiteX0" fmla="*/ 983592 w 983592"/>
                  <a:gd name="connsiteY0" fmla="*/ 1015226 h 1437820"/>
                  <a:gd name="connsiteX1" fmla="*/ 0 w 983592"/>
                  <a:gd name="connsiteY1" fmla="*/ 1437820 h 1437820"/>
                  <a:gd name="connsiteX2" fmla="*/ 457487 w 983592"/>
                  <a:gd name="connsiteY2" fmla="*/ 0 h 1437820"/>
                  <a:gd name="connsiteX3" fmla="*/ 983592 w 983592"/>
                  <a:gd name="connsiteY3" fmla="*/ 1015226 h 1437820"/>
                  <a:gd name="connsiteX0" fmla="*/ 983592 w 983592"/>
                  <a:gd name="connsiteY0" fmla="*/ 0 h 1154394"/>
                  <a:gd name="connsiteX1" fmla="*/ 0 w 983592"/>
                  <a:gd name="connsiteY1" fmla="*/ 422594 h 1154394"/>
                  <a:gd name="connsiteX2" fmla="*/ 677455 w 983592"/>
                  <a:gd name="connsiteY2" fmla="*/ 1154394 h 1154394"/>
                  <a:gd name="connsiteX3" fmla="*/ 983592 w 983592"/>
                  <a:gd name="connsiteY3" fmla="*/ 0 h 1154394"/>
                  <a:gd name="connsiteX0" fmla="*/ 1155979 w 1155979"/>
                  <a:gd name="connsiteY0" fmla="*/ 465779 h 1620173"/>
                  <a:gd name="connsiteX1" fmla="*/ 0 w 1155979"/>
                  <a:gd name="connsiteY1" fmla="*/ 0 h 1620173"/>
                  <a:gd name="connsiteX2" fmla="*/ 849842 w 1155979"/>
                  <a:gd name="connsiteY2" fmla="*/ 1620173 h 1620173"/>
                  <a:gd name="connsiteX3" fmla="*/ 1155979 w 1155979"/>
                  <a:gd name="connsiteY3" fmla="*/ 465779 h 1620173"/>
                  <a:gd name="connsiteX0" fmla="*/ 1067355 w 1067355"/>
                  <a:gd name="connsiteY0" fmla="*/ 0 h 1918462"/>
                  <a:gd name="connsiteX1" fmla="*/ 0 w 1067355"/>
                  <a:gd name="connsiteY1" fmla="*/ 298289 h 1918462"/>
                  <a:gd name="connsiteX2" fmla="*/ 849842 w 1067355"/>
                  <a:gd name="connsiteY2" fmla="*/ 1918462 h 1918462"/>
                  <a:gd name="connsiteX3" fmla="*/ 1067355 w 1067355"/>
                  <a:gd name="connsiteY3" fmla="*/ 0 h 1918462"/>
                  <a:gd name="connsiteX0" fmla="*/ 1073546 w 1073546"/>
                  <a:gd name="connsiteY0" fmla="*/ 0 h 1825493"/>
                  <a:gd name="connsiteX1" fmla="*/ 0 w 1073546"/>
                  <a:gd name="connsiteY1" fmla="*/ 205320 h 1825493"/>
                  <a:gd name="connsiteX2" fmla="*/ 849842 w 1073546"/>
                  <a:gd name="connsiteY2" fmla="*/ 1825493 h 1825493"/>
                  <a:gd name="connsiteX3" fmla="*/ 1073546 w 1073546"/>
                  <a:gd name="connsiteY3" fmla="*/ 0 h 1825493"/>
                  <a:gd name="connsiteX0" fmla="*/ 1073546 w 1299126"/>
                  <a:gd name="connsiteY0" fmla="*/ 0 h 961441"/>
                  <a:gd name="connsiteX1" fmla="*/ 0 w 1299126"/>
                  <a:gd name="connsiteY1" fmla="*/ 205320 h 961441"/>
                  <a:gd name="connsiteX2" fmla="*/ 1299126 w 1299126"/>
                  <a:gd name="connsiteY2" fmla="*/ 961441 h 961441"/>
                  <a:gd name="connsiteX3" fmla="*/ 1073546 w 1299126"/>
                  <a:gd name="connsiteY3" fmla="*/ 0 h 961441"/>
                  <a:gd name="connsiteX0" fmla="*/ 1226074 w 1451654"/>
                  <a:gd name="connsiteY0" fmla="*/ 0 h 961441"/>
                  <a:gd name="connsiteX1" fmla="*/ 0 w 1451654"/>
                  <a:gd name="connsiteY1" fmla="*/ 424799 h 961441"/>
                  <a:gd name="connsiteX2" fmla="*/ 1451654 w 1451654"/>
                  <a:gd name="connsiteY2" fmla="*/ 961441 h 961441"/>
                  <a:gd name="connsiteX3" fmla="*/ 1226074 w 1451654"/>
                  <a:gd name="connsiteY3" fmla="*/ 0 h 961441"/>
                  <a:gd name="connsiteX0" fmla="*/ 1226074 w 1238247"/>
                  <a:gd name="connsiteY0" fmla="*/ 0 h 995424"/>
                  <a:gd name="connsiteX1" fmla="*/ 0 w 1238247"/>
                  <a:gd name="connsiteY1" fmla="*/ 424799 h 995424"/>
                  <a:gd name="connsiteX2" fmla="*/ 1238247 w 1238247"/>
                  <a:gd name="connsiteY2" fmla="*/ 995424 h 995424"/>
                  <a:gd name="connsiteX3" fmla="*/ 1226074 w 1238247"/>
                  <a:gd name="connsiteY3" fmla="*/ 0 h 995424"/>
                  <a:gd name="connsiteX0" fmla="*/ 1226074 w 1226074"/>
                  <a:gd name="connsiteY0" fmla="*/ 0 h 1236503"/>
                  <a:gd name="connsiteX1" fmla="*/ 0 w 1226074"/>
                  <a:gd name="connsiteY1" fmla="*/ 424799 h 1236503"/>
                  <a:gd name="connsiteX2" fmla="*/ 1211167 w 1226074"/>
                  <a:gd name="connsiteY2" fmla="*/ 1236503 h 1236503"/>
                  <a:gd name="connsiteX3" fmla="*/ 1226074 w 1226074"/>
                  <a:gd name="connsiteY3" fmla="*/ 0 h 1236503"/>
                  <a:gd name="connsiteX0" fmla="*/ 3158538 w 3158538"/>
                  <a:gd name="connsiteY0" fmla="*/ 0 h 1236503"/>
                  <a:gd name="connsiteX1" fmla="*/ 0 w 3158538"/>
                  <a:gd name="connsiteY1" fmla="*/ 793038 h 1236503"/>
                  <a:gd name="connsiteX2" fmla="*/ 3143631 w 3158538"/>
                  <a:gd name="connsiteY2" fmla="*/ 1236503 h 1236503"/>
                  <a:gd name="connsiteX3" fmla="*/ 3158538 w 3158538"/>
                  <a:gd name="connsiteY3" fmla="*/ 0 h 1236503"/>
                  <a:gd name="connsiteX0" fmla="*/ 3158538 w 3158538"/>
                  <a:gd name="connsiteY0" fmla="*/ 0 h 1916987"/>
                  <a:gd name="connsiteX1" fmla="*/ 0 w 3158538"/>
                  <a:gd name="connsiteY1" fmla="*/ 793038 h 1916987"/>
                  <a:gd name="connsiteX2" fmla="*/ 677822 w 3158538"/>
                  <a:gd name="connsiteY2" fmla="*/ 1916987 h 1916987"/>
                  <a:gd name="connsiteX3" fmla="*/ 3158538 w 3158538"/>
                  <a:gd name="connsiteY3" fmla="*/ 0 h 1916987"/>
                  <a:gd name="connsiteX0" fmla="*/ 3328965 w 3328965"/>
                  <a:gd name="connsiteY0" fmla="*/ 0 h 1452841"/>
                  <a:gd name="connsiteX1" fmla="*/ 0 w 3328965"/>
                  <a:gd name="connsiteY1" fmla="*/ 328892 h 1452841"/>
                  <a:gd name="connsiteX2" fmla="*/ 677822 w 3328965"/>
                  <a:gd name="connsiteY2" fmla="*/ 1452841 h 1452841"/>
                  <a:gd name="connsiteX3" fmla="*/ 3328965 w 3328965"/>
                  <a:gd name="connsiteY3"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356443 h 1809284"/>
                  <a:gd name="connsiteX1" fmla="*/ 2980969 w 3328965"/>
                  <a:gd name="connsiteY1" fmla="*/ 0 h 1809284"/>
                  <a:gd name="connsiteX2" fmla="*/ 0 w 3328965"/>
                  <a:gd name="connsiteY2" fmla="*/ 685335 h 1809284"/>
                  <a:gd name="connsiteX3" fmla="*/ 677822 w 3328965"/>
                  <a:gd name="connsiteY3" fmla="*/ 1809284 h 1809284"/>
                  <a:gd name="connsiteX4" fmla="*/ 3328965 w 3328965"/>
                  <a:gd name="connsiteY4" fmla="*/ 356443 h 1809284"/>
                  <a:gd name="connsiteX0" fmla="*/ 3382540 w 3382540"/>
                  <a:gd name="connsiteY0" fmla="*/ 608600 h 1809284"/>
                  <a:gd name="connsiteX1" fmla="*/ 2980969 w 3382540"/>
                  <a:gd name="connsiteY1" fmla="*/ 0 h 1809284"/>
                  <a:gd name="connsiteX2" fmla="*/ 0 w 3382540"/>
                  <a:gd name="connsiteY2" fmla="*/ 685335 h 1809284"/>
                  <a:gd name="connsiteX3" fmla="*/ 677822 w 3382540"/>
                  <a:gd name="connsiteY3" fmla="*/ 1809284 h 1809284"/>
                  <a:gd name="connsiteX4" fmla="*/ 3382540 w 3382540"/>
                  <a:gd name="connsiteY4" fmla="*/ 608600 h 1809284"/>
                  <a:gd name="connsiteX0" fmla="*/ 2704718 w 2704718"/>
                  <a:gd name="connsiteY0" fmla="*/ 875968 h 2076652"/>
                  <a:gd name="connsiteX1" fmla="*/ 2303147 w 2704718"/>
                  <a:gd name="connsiteY1" fmla="*/ 267368 h 2076652"/>
                  <a:gd name="connsiteX2" fmla="*/ 135631 w 2704718"/>
                  <a:gd name="connsiteY2" fmla="*/ 0 h 2076652"/>
                  <a:gd name="connsiteX3" fmla="*/ 0 w 2704718"/>
                  <a:gd name="connsiteY3" fmla="*/ 2076652 h 2076652"/>
                  <a:gd name="connsiteX4" fmla="*/ 2704718 w 2704718"/>
                  <a:gd name="connsiteY4" fmla="*/ 875968 h 2076652"/>
                  <a:gd name="connsiteX0" fmla="*/ 2704718 w 2704718"/>
                  <a:gd name="connsiteY0" fmla="*/ 635020 h 1835704"/>
                  <a:gd name="connsiteX1" fmla="*/ 2303147 w 2704718"/>
                  <a:gd name="connsiteY1" fmla="*/ 26420 h 1835704"/>
                  <a:gd name="connsiteX2" fmla="*/ 135444 w 2704718"/>
                  <a:gd name="connsiteY2" fmla="*/ 0 h 1835704"/>
                  <a:gd name="connsiteX3" fmla="*/ 0 w 2704718"/>
                  <a:gd name="connsiteY3" fmla="*/ 1835704 h 1835704"/>
                  <a:gd name="connsiteX4" fmla="*/ 2704718 w 2704718"/>
                  <a:gd name="connsiteY4" fmla="*/ 635020 h 1835704"/>
                  <a:gd name="connsiteX0" fmla="*/ 2761855 w 2761855"/>
                  <a:gd name="connsiteY0" fmla="*/ 787677 h 1835704"/>
                  <a:gd name="connsiteX1" fmla="*/ 2303147 w 2761855"/>
                  <a:gd name="connsiteY1" fmla="*/ 26420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787677 h 1835704"/>
                  <a:gd name="connsiteX1" fmla="*/ 2049596 w 2761855"/>
                  <a:gd name="connsiteY1" fmla="*/ 178474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609203 h 1657230"/>
                  <a:gd name="connsiteX1" fmla="*/ 2049596 w 2761855"/>
                  <a:gd name="connsiteY1" fmla="*/ 0 h 1657230"/>
                  <a:gd name="connsiteX2" fmla="*/ 323504 w 2761855"/>
                  <a:gd name="connsiteY2" fmla="*/ 14319 h 1657230"/>
                  <a:gd name="connsiteX3" fmla="*/ 0 w 2761855"/>
                  <a:gd name="connsiteY3" fmla="*/ 1657230 h 1657230"/>
                  <a:gd name="connsiteX4" fmla="*/ 2761855 w 2761855"/>
                  <a:gd name="connsiteY4" fmla="*/ 609203 h 1657230"/>
                  <a:gd name="connsiteX0" fmla="*/ 2738697 w 2738697"/>
                  <a:gd name="connsiteY0" fmla="*/ 609203 h 1539680"/>
                  <a:gd name="connsiteX1" fmla="*/ 2026438 w 2738697"/>
                  <a:gd name="connsiteY1" fmla="*/ 0 h 1539680"/>
                  <a:gd name="connsiteX2" fmla="*/ 300346 w 2738697"/>
                  <a:gd name="connsiteY2" fmla="*/ 14319 h 1539680"/>
                  <a:gd name="connsiteX3" fmla="*/ 0 w 2738697"/>
                  <a:gd name="connsiteY3" fmla="*/ 1539680 h 1539680"/>
                  <a:gd name="connsiteX4" fmla="*/ 2738697 w 2738697"/>
                  <a:gd name="connsiteY4" fmla="*/ 609203 h 1539680"/>
                  <a:gd name="connsiteX0" fmla="*/ 2737454 w 2737454"/>
                  <a:gd name="connsiteY0" fmla="*/ 609203 h 1312715"/>
                  <a:gd name="connsiteX1" fmla="*/ 2025195 w 2737454"/>
                  <a:gd name="connsiteY1" fmla="*/ 0 h 1312715"/>
                  <a:gd name="connsiteX2" fmla="*/ 299103 w 2737454"/>
                  <a:gd name="connsiteY2" fmla="*/ 14319 h 1312715"/>
                  <a:gd name="connsiteX3" fmla="*/ 0 w 2737454"/>
                  <a:gd name="connsiteY3" fmla="*/ 1312715 h 1312715"/>
                  <a:gd name="connsiteX4" fmla="*/ 2737454 w 2737454"/>
                  <a:gd name="connsiteY4" fmla="*/ 609203 h 1312715"/>
                  <a:gd name="connsiteX0" fmla="*/ 2737454 w 2737454"/>
                  <a:gd name="connsiteY0" fmla="*/ 1401110 h 2104622"/>
                  <a:gd name="connsiteX1" fmla="*/ 507520 w 2737454"/>
                  <a:gd name="connsiteY1" fmla="*/ 0 h 2104622"/>
                  <a:gd name="connsiteX2" fmla="*/ 299103 w 2737454"/>
                  <a:gd name="connsiteY2" fmla="*/ 806226 h 2104622"/>
                  <a:gd name="connsiteX3" fmla="*/ 0 w 2737454"/>
                  <a:gd name="connsiteY3" fmla="*/ 2104622 h 2104622"/>
                  <a:gd name="connsiteX4" fmla="*/ 2737454 w 2737454"/>
                  <a:gd name="connsiteY4" fmla="*/ 1401110 h 2104622"/>
                  <a:gd name="connsiteX0" fmla="*/ 2737454 w 2737454"/>
                  <a:gd name="connsiteY0" fmla="*/ 594884 h 1298396"/>
                  <a:gd name="connsiteX1" fmla="*/ 299103 w 2737454"/>
                  <a:gd name="connsiteY1" fmla="*/ 0 h 1298396"/>
                  <a:gd name="connsiteX2" fmla="*/ 0 w 2737454"/>
                  <a:gd name="connsiteY2" fmla="*/ 1298396 h 1298396"/>
                  <a:gd name="connsiteX3" fmla="*/ 2737454 w 2737454"/>
                  <a:gd name="connsiteY3" fmla="*/ 594884 h 1298396"/>
                  <a:gd name="connsiteX0" fmla="*/ 2863764 w 2863764"/>
                  <a:gd name="connsiteY0" fmla="*/ 1349990 h 2053502"/>
                  <a:gd name="connsiteX1" fmla="*/ 0 w 2863764"/>
                  <a:gd name="connsiteY1" fmla="*/ 0 h 2053502"/>
                  <a:gd name="connsiteX2" fmla="*/ 126310 w 2863764"/>
                  <a:gd name="connsiteY2" fmla="*/ 2053502 h 2053502"/>
                  <a:gd name="connsiteX3" fmla="*/ 2863764 w 2863764"/>
                  <a:gd name="connsiteY3" fmla="*/ 1349990 h 2053502"/>
                  <a:gd name="connsiteX0" fmla="*/ 3792029 w 3792029"/>
                  <a:gd name="connsiteY0" fmla="*/ 913789 h 2053502"/>
                  <a:gd name="connsiteX1" fmla="*/ 0 w 3792029"/>
                  <a:gd name="connsiteY1" fmla="*/ 0 h 2053502"/>
                  <a:gd name="connsiteX2" fmla="*/ 126310 w 3792029"/>
                  <a:gd name="connsiteY2" fmla="*/ 2053502 h 2053502"/>
                  <a:gd name="connsiteX3" fmla="*/ 3792029 w 3792029"/>
                  <a:gd name="connsiteY3" fmla="*/ 913789 h 2053502"/>
                  <a:gd name="connsiteX0" fmla="*/ 4145736 w 4145736"/>
                  <a:gd name="connsiteY0" fmla="*/ 1382520 h 2053502"/>
                  <a:gd name="connsiteX1" fmla="*/ 0 w 4145736"/>
                  <a:gd name="connsiteY1" fmla="*/ 0 h 2053502"/>
                  <a:gd name="connsiteX2" fmla="*/ 126310 w 4145736"/>
                  <a:gd name="connsiteY2" fmla="*/ 2053502 h 2053502"/>
                  <a:gd name="connsiteX3" fmla="*/ 4145736 w 4145736"/>
                  <a:gd name="connsiteY3" fmla="*/ 1382520 h 2053502"/>
                  <a:gd name="connsiteX0" fmla="*/ 4246677 w 4246677"/>
                  <a:gd name="connsiteY0" fmla="*/ 1382520 h 1700574"/>
                  <a:gd name="connsiteX1" fmla="*/ 100941 w 4246677"/>
                  <a:gd name="connsiteY1" fmla="*/ 0 h 1700574"/>
                  <a:gd name="connsiteX2" fmla="*/ 0 w 4246677"/>
                  <a:gd name="connsiteY2" fmla="*/ 1700574 h 1700574"/>
                  <a:gd name="connsiteX3" fmla="*/ 4246677 w 4246677"/>
                  <a:gd name="connsiteY3" fmla="*/ 1382520 h 1700574"/>
                  <a:gd name="connsiteX0" fmla="*/ 4246677 w 4246677"/>
                  <a:gd name="connsiteY0" fmla="*/ 1541532 h 1859586"/>
                  <a:gd name="connsiteX1" fmla="*/ 1449951 w 4246677"/>
                  <a:gd name="connsiteY1" fmla="*/ 0 h 1859586"/>
                  <a:gd name="connsiteX2" fmla="*/ 0 w 4246677"/>
                  <a:gd name="connsiteY2" fmla="*/ 1859586 h 1859586"/>
                  <a:gd name="connsiteX3" fmla="*/ 4246677 w 4246677"/>
                  <a:gd name="connsiteY3" fmla="*/ 1541532 h 1859586"/>
                  <a:gd name="connsiteX0" fmla="*/ 3734491 w 3734491"/>
                  <a:gd name="connsiteY0" fmla="*/ 1541532 h 2211120"/>
                  <a:gd name="connsiteX1" fmla="*/ 937765 w 3734491"/>
                  <a:gd name="connsiteY1" fmla="*/ 0 h 2211120"/>
                  <a:gd name="connsiteX2" fmla="*/ 0 w 3734491"/>
                  <a:gd name="connsiteY2" fmla="*/ 2211120 h 2211120"/>
                  <a:gd name="connsiteX3" fmla="*/ 3734491 w 3734491"/>
                  <a:gd name="connsiteY3" fmla="*/ 1541532 h 2211120"/>
                  <a:gd name="connsiteX0" fmla="*/ 3991595 w 3991595"/>
                  <a:gd name="connsiteY0" fmla="*/ 1541532 h 2233863"/>
                  <a:gd name="connsiteX1" fmla="*/ 1194869 w 3991595"/>
                  <a:gd name="connsiteY1" fmla="*/ 0 h 2233863"/>
                  <a:gd name="connsiteX2" fmla="*/ 0 w 3991595"/>
                  <a:gd name="connsiteY2" fmla="*/ 2233863 h 2233863"/>
                  <a:gd name="connsiteX3" fmla="*/ 3991595 w 3991595"/>
                  <a:gd name="connsiteY3" fmla="*/ 1541532 h 2233863"/>
                  <a:gd name="connsiteX0" fmla="*/ 3991595 w 3991595"/>
                  <a:gd name="connsiteY0" fmla="*/ 1307182 h 1999513"/>
                  <a:gd name="connsiteX1" fmla="*/ 698940 w 3991595"/>
                  <a:gd name="connsiteY1" fmla="*/ 0 h 1999513"/>
                  <a:gd name="connsiteX2" fmla="*/ 0 w 3991595"/>
                  <a:gd name="connsiteY2" fmla="*/ 1999513 h 1999513"/>
                  <a:gd name="connsiteX3" fmla="*/ 3991595 w 3991595"/>
                  <a:gd name="connsiteY3" fmla="*/ 1307182 h 1999513"/>
                  <a:gd name="connsiteX0" fmla="*/ 4028415 w 4028415"/>
                  <a:gd name="connsiteY0" fmla="*/ 1581714 h 1999513"/>
                  <a:gd name="connsiteX1" fmla="*/ 698940 w 4028415"/>
                  <a:gd name="connsiteY1" fmla="*/ 0 h 1999513"/>
                  <a:gd name="connsiteX2" fmla="*/ 0 w 4028415"/>
                  <a:gd name="connsiteY2" fmla="*/ 1999513 h 1999513"/>
                  <a:gd name="connsiteX3" fmla="*/ 4028415 w 4028415"/>
                  <a:gd name="connsiteY3" fmla="*/ 1581714 h 1999513"/>
                  <a:gd name="connsiteX0" fmla="*/ 4103302 w 4103302"/>
                  <a:gd name="connsiteY0" fmla="*/ 1581714 h 2141351"/>
                  <a:gd name="connsiteX1" fmla="*/ 773827 w 4103302"/>
                  <a:gd name="connsiteY1" fmla="*/ 0 h 2141351"/>
                  <a:gd name="connsiteX2" fmla="*/ 0 w 4103302"/>
                  <a:gd name="connsiteY2" fmla="*/ 2141351 h 2141351"/>
                  <a:gd name="connsiteX3" fmla="*/ 4103302 w 4103302"/>
                  <a:gd name="connsiteY3" fmla="*/ 1581714 h 2141351"/>
                  <a:gd name="connsiteX0" fmla="*/ 4103302 w 4103302"/>
                  <a:gd name="connsiteY0" fmla="*/ 1834555 h 2394192"/>
                  <a:gd name="connsiteX1" fmla="*/ 783374 w 4103302"/>
                  <a:gd name="connsiteY1" fmla="*/ 0 h 2394192"/>
                  <a:gd name="connsiteX2" fmla="*/ 0 w 4103302"/>
                  <a:gd name="connsiteY2" fmla="*/ 2394192 h 2394192"/>
                  <a:gd name="connsiteX3" fmla="*/ 4103302 w 4103302"/>
                  <a:gd name="connsiteY3" fmla="*/ 1834555 h 2394192"/>
                  <a:gd name="connsiteX0" fmla="*/ 4103302 w 4103302"/>
                  <a:gd name="connsiteY0" fmla="*/ 1992600 h 2552237"/>
                  <a:gd name="connsiteX1" fmla="*/ 493384 w 4103302"/>
                  <a:gd name="connsiteY1" fmla="*/ 0 h 2552237"/>
                  <a:gd name="connsiteX2" fmla="*/ 0 w 4103302"/>
                  <a:gd name="connsiteY2" fmla="*/ 2552237 h 2552237"/>
                  <a:gd name="connsiteX3" fmla="*/ 4103302 w 4103302"/>
                  <a:gd name="connsiteY3" fmla="*/ 1992600 h 2552237"/>
                  <a:gd name="connsiteX0" fmla="*/ 5029732 w 5029732"/>
                  <a:gd name="connsiteY0" fmla="*/ 1992600 h 2707726"/>
                  <a:gd name="connsiteX1" fmla="*/ 1419814 w 5029732"/>
                  <a:gd name="connsiteY1" fmla="*/ 0 h 2707726"/>
                  <a:gd name="connsiteX2" fmla="*/ 0 w 5029732"/>
                  <a:gd name="connsiteY2" fmla="*/ 2707726 h 2707726"/>
                  <a:gd name="connsiteX3" fmla="*/ 5029732 w 5029732"/>
                  <a:gd name="connsiteY3" fmla="*/ 1992600 h 2707726"/>
                  <a:gd name="connsiteX0" fmla="*/ 5029732 w 5029732"/>
                  <a:gd name="connsiteY0" fmla="*/ 1992600 h 2707726"/>
                  <a:gd name="connsiteX1" fmla="*/ 1419814 w 5029732"/>
                  <a:gd name="connsiteY1" fmla="*/ 0 h 2707726"/>
                  <a:gd name="connsiteX2" fmla="*/ 672388 w 5029732"/>
                  <a:gd name="connsiteY2" fmla="*/ 1432523 h 2707726"/>
                  <a:gd name="connsiteX3" fmla="*/ 0 w 5029732"/>
                  <a:gd name="connsiteY3" fmla="*/ 2707726 h 2707726"/>
                  <a:gd name="connsiteX4" fmla="*/ 5029732 w 5029732"/>
                  <a:gd name="connsiteY4" fmla="*/ 1992600 h 2707726"/>
                  <a:gd name="connsiteX0" fmla="*/ 5464826 w 5464826"/>
                  <a:gd name="connsiteY0" fmla="*/ 1992600 h 2707726"/>
                  <a:gd name="connsiteX1" fmla="*/ 1854908 w 5464826"/>
                  <a:gd name="connsiteY1" fmla="*/ 0 h 2707726"/>
                  <a:gd name="connsiteX2" fmla="*/ 0 w 5464826"/>
                  <a:gd name="connsiteY2" fmla="*/ 354827 h 2707726"/>
                  <a:gd name="connsiteX3" fmla="*/ 435094 w 5464826"/>
                  <a:gd name="connsiteY3" fmla="*/ 2707726 h 2707726"/>
                  <a:gd name="connsiteX4" fmla="*/ 5464826 w 5464826"/>
                  <a:gd name="connsiteY4" fmla="*/ 1992600 h 2707726"/>
                  <a:gd name="connsiteX0" fmla="*/ 5464826 w 5464826"/>
                  <a:gd name="connsiteY0" fmla="*/ 1992600 h 2721430"/>
                  <a:gd name="connsiteX1" fmla="*/ 1854908 w 5464826"/>
                  <a:gd name="connsiteY1" fmla="*/ 0 h 2721430"/>
                  <a:gd name="connsiteX2" fmla="*/ 0 w 5464826"/>
                  <a:gd name="connsiteY2" fmla="*/ 354827 h 2721430"/>
                  <a:gd name="connsiteX3" fmla="*/ 372771 w 5464826"/>
                  <a:gd name="connsiteY3" fmla="*/ 2721430 h 2721430"/>
                  <a:gd name="connsiteX4" fmla="*/ 5464826 w 5464826"/>
                  <a:gd name="connsiteY4" fmla="*/ 1992600 h 2721430"/>
                  <a:gd name="connsiteX0" fmla="*/ 5464826 w 5464826"/>
                  <a:gd name="connsiteY0" fmla="*/ 2036585 h 2765415"/>
                  <a:gd name="connsiteX1" fmla="*/ 1791791 w 5464826"/>
                  <a:gd name="connsiteY1" fmla="*/ 0 h 2765415"/>
                  <a:gd name="connsiteX2" fmla="*/ 0 w 5464826"/>
                  <a:gd name="connsiteY2" fmla="*/ 398812 h 2765415"/>
                  <a:gd name="connsiteX3" fmla="*/ 372771 w 5464826"/>
                  <a:gd name="connsiteY3" fmla="*/ 2765415 h 2765415"/>
                  <a:gd name="connsiteX4" fmla="*/ 5464826 w 5464826"/>
                  <a:gd name="connsiteY4" fmla="*/ 2036585 h 276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826" h="2765415">
                    <a:moveTo>
                      <a:pt x="5464826" y="2036585"/>
                    </a:moveTo>
                    <a:lnTo>
                      <a:pt x="1791791" y="0"/>
                    </a:lnTo>
                    <a:lnTo>
                      <a:pt x="0" y="398812"/>
                    </a:lnTo>
                    <a:lnTo>
                      <a:pt x="372771" y="2765415"/>
                    </a:lnTo>
                    <a:lnTo>
                      <a:pt x="5464826" y="2036585"/>
                    </a:lnTo>
                    <a:close/>
                  </a:path>
                </a:pathLst>
              </a:custGeom>
              <a:gradFill flip="none" rotWithShape="1">
                <a:gsLst>
                  <a:gs pos="42000">
                    <a:srgbClr val="00AEE6">
                      <a:alpha val="90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72" name="Straight Connector 71">
                <a:extLst>
                  <a:ext uri="{FF2B5EF4-FFF2-40B4-BE49-F238E27FC236}">
                    <a16:creationId xmlns:a16="http://schemas.microsoft.com/office/drawing/2014/main" id="{A7893EF4-ACAB-46D3-A42A-BE965743D8E0}"/>
                  </a:ext>
                </a:extLst>
              </p:cNvPr>
              <p:cNvCxnSpPr/>
              <p:nvPr/>
            </p:nvCxnSpPr>
            <p:spPr bwMode="auto">
              <a:xfrm flipH="1" flipV="1">
                <a:off x="6470953" y="4632476"/>
                <a:ext cx="2889615" cy="2013393"/>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sp>
            <p:nvSpPr>
              <p:cNvPr id="73" name="Isosceles Triangle 120">
                <a:extLst>
                  <a:ext uri="{FF2B5EF4-FFF2-40B4-BE49-F238E27FC236}">
                    <a16:creationId xmlns:a16="http://schemas.microsoft.com/office/drawing/2014/main" id="{256C337C-7EB3-4E23-823A-9C5D5207DEAE}"/>
                  </a:ext>
                </a:extLst>
              </p:cNvPr>
              <p:cNvSpPr/>
              <p:nvPr/>
            </p:nvSpPr>
            <p:spPr bwMode="auto">
              <a:xfrm rot="13736036">
                <a:off x="6244121" y="5407826"/>
                <a:ext cx="4086725" cy="1126784"/>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2065930 w 2065944"/>
                  <a:gd name="connsiteY0" fmla="*/ 0 h 1307850"/>
                  <a:gd name="connsiteX1" fmla="*/ 1202982 w 2065944"/>
                  <a:gd name="connsiteY1" fmla="*/ 367891 h 1307850"/>
                  <a:gd name="connsiteX2" fmla="*/ 0 w 2065944"/>
                  <a:gd name="connsiteY2" fmla="*/ 867829 h 1307850"/>
                  <a:gd name="connsiteX3" fmla="*/ 46158 w 2065944"/>
                  <a:gd name="connsiteY3" fmla="*/ 1307850 h 1307850"/>
                  <a:gd name="connsiteX4" fmla="*/ 1976263 w 2065944"/>
                  <a:gd name="connsiteY4" fmla="*/ 306719 h 1307850"/>
                  <a:gd name="connsiteX5" fmla="*/ 2065930 w 2065944"/>
                  <a:gd name="connsiteY5" fmla="*/ 0 h 1307850"/>
                  <a:gd name="connsiteX0" fmla="*/ 2070819 w 2070833"/>
                  <a:gd name="connsiteY0" fmla="*/ 0 h 1307850"/>
                  <a:gd name="connsiteX1" fmla="*/ 1207871 w 2070833"/>
                  <a:gd name="connsiteY1" fmla="*/ 367891 h 1307850"/>
                  <a:gd name="connsiteX2" fmla="*/ 0 w 2070833"/>
                  <a:gd name="connsiteY2" fmla="*/ 723450 h 1307850"/>
                  <a:gd name="connsiteX3" fmla="*/ 51047 w 2070833"/>
                  <a:gd name="connsiteY3" fmla="*/ 1307850 h 1307850"/>
                  <a:gd name="connsiteX4" fmla="*/ 1981152 w 2070833"/>
                  <a:gd name="connsiteY4" fmla="*/ 306719 h 1307850"/>
                  <a:gd name="connsiteX5" fmla="*/ 2070819 w 2070833"/>
                  <a:gd name="connsiteY5" fmla="*/ 0 h 1307850"/>
                  <a:gd name="connsiteX0" fmla="*/ 2020210 w 2020242"/>
                  <a:gd name="connsiteY0" fmla="*/ 0 h 1145362"/>
                  <a:gd name="connsiteX1" fmla="*/ 1207871 w 2020242"/>
                  <a:gd name="connsiteY1" fmla="*/ 205403 h 1145362"/>
                  <a:gd name="connsiteX2" fmla="*/ 0 w 2020242"/>
                  <a:gd name="connsiteY2" fmla="*/ 560962 h 1145362"/>
                  <a:gd name="connsiteX3" fmla="*/ 51047 w 2020242"/>
                  <a:gd name="connsiteY3" fmla="*/ 1145362 h 1145362"/>
                  <a:gd name="connsiteX4" fmla="*/ 1981152 w 2020242"/>
                  <a:gd name="connsiteY4" fmla="*/ 144231 h 1145362"/>
                  <a:gd name="connsiteX5" fmla="*/ 2020210 w 2020242"/>
                  <a:gd name="connsiteY5" fmla="*/ 0 h 1145362"/>
                  <a:gd name="connsiteX0" fmla="*/ 2020210 w 2020242"/>
                  <a:gd name="connsiteY0" fmla="*/ 0 h 1145362"/>
                  <a:gd name="connsiteX1" fmla="*/ 0 w 2020242"/>
                  <a:gd name="connsiteY1" fmla="*/ 560962 h 1145362"/>
                  <a:gd name="connsiteX2" fmla="*/ 51047 w 2020242"/>
                  <a:gd name="connsiteY2" fmla="*/ 1145362 h 1145362"/>
                  <a:gd name="connsiteX3" fmla="*/ 1981152 w 2020242"/>
                  <a:gd name="connsiteY3" fmla="*/ 144231 h 1145362"/>
                  <a:gd name="connsiteX4" fmla="*/ 2020210 w 2020242"/>
                  <a:gd name="connsiteY4" fmla="*/ 0 h 1145362"/>
                  <a:gd name="connsiteX0" fmla="*/ 2686468 w 2686500"/>
                  <a:gd name="connsiteY0" fmla="*/ 0 h 1504551"/>
                  <a:gd name="connsiteX1" fmla="*/ 666258 w 2686500"/>
                  <a:gd name="connsiteY1" fmla="*/ 560962 h 1504551"/>
                  <a:gd name="connsiteX2" fmla="*/ 0 w 2686500"/>
                  <a:gd name="connsiteY2" fmla="*/ 1504551 h 1504551"/>
                  <a:gd name="connsiteX3" fmla="*/ 2647410 w 2686500"/>
                  <a:gd name="connsiteY3" fmla="*/ 144231 h 1504551"/>
                  <a:gd name="connsiteX4" fmla="*/ 2686468 w 2686500"/>
                  <a:gd name="connsiteY4" fmla="*/ 0 h 1504551"/>
                  <a:gd name="connsiteX0" fmla="*/ 2686468 w 2686500"/>
                  <a:gd name="connsiteY0" fmla="*/ 0 h 1504551"/>
                  <a:gd name="connsiteX1" fmla="*/ 580296 w 2686500"/>
                  <a:gd name="connsiteY1" fmla="*/ 583326 h 1504551"/>
                  <a:gd name="connsiteX2" fmla="*/ 0 w 2686500"/>
                  <a:gd name="connsiteY2" fmla="*/ 1504551 h 1504551"/>
                  <a:gd name="connsiteX3" fmla="*/ 2647410 w 2686500"/>
                  <a:gd name="connsiteY3" fmla="*/ 144231 h 1504551"/>
                  <a:gd name="connsiteX4" fmla="*/ 2686468 w 2686500"/>
                  <a:gd name="connsiteY4" fmla="*/ 0 h 150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500" h="1504551">
                    <a:moveTo>
                      <a:pt x="2686468" y="0"/>
                    </a:moveTo>
                    <a:lnTo>
                      <a:pt x="580296" y="583326"/>
                    </a:lnTo>
                    <a:lnTo>
                      <a:pt x="0" y="1504551"/>
                    </a:lnTo>
                    <a:lnTo>
                      <a:pt x="2647410" y="144231"/>
                    </a:lnTo>
                    <a:cubicBezTo>
                      <a:pt x="2646051" y="65122"/>
                      <a:pt x="2687827" y="79109"/>
                      <a:pt x="2686468" y="0"/>
                    </a:cubicBezTo>
                    <a:close/>
                  </a:path>
                </a:pathLst>
              </a:custGeom>
              <a:gradFill flip="none" rotWithShape="1">
                <a:gsLst>
                  <a:gs pos="0">
                    <a:srgbClr val="006390">
                      <a:alpha val="51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68" name="TextBox 57">
              <a:extLst>
                <a:ext uri="{FF2B5EF4-FFF2-40B4-BE49-F238E27FC236}">
                  <a16:creationId xmlns:a16="http://schemas.microsoft.com/office/drawing/2014/main" id="{C00C8888-5991-4CFF-8562-0F7CE6EBC66D}"/>
                </a:ext>
              </a:extLst>
            </p:cNvPr>
            <p:cNvSpPr txBox="1"/>
            <p:nvPr/>
          </p:nvSpPr>
          <p:spPr>
            <a:xfrm>
              <a:off x="7199526" y="4233519"/>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Content Publishers</a:t>
              </a:r>
            </a:p>
          </p:txBody>
        </p:sp>
        <p:sp>
          <p:nvSpPr>
            <p:cNvPr id="69" name="TextBox 62">
              <a:extLst>
                <a:ext uri="{FF2B5EF4-FFF2-40B4-BE49-F238E27FC236}">
                  <a16:creationId xmlns:a16="http://schemas.microsoft.com/office/drawing/2014/main" id="{0769F6F0-E38B-4733-8DE5-A85DC6878E36}"/>
                </a:ext>
              </a:extLst>
            </p:cNvPr>
            <p:cNvSpPr txBox="1"/>
            <p:nvPr/>
          </p:nvSpPr>
          <p:spPr>
            <a:xfrm>
              <a:off x="9972438" y="6173765"/>
              <a:ext cx="1509667"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80000"/>
                    </a:srgbClr>
                  </a:solidFill>
                  <a:effectLst/>
                  <a:uLnTx/>
                  <a:uFillTx/>
                  <a:latin typeface="+mn-lt"/>
                  <a:ea typeface="ＭＳ Ｐゴシック"/>
                  <a:cs typeface="ＭＳ Ｐゴシック"/>
                </a:rPr>
                <a:t>Data Management</a:t>
              </a:r>
            </a:p>
          </p:txBody>
        </p:sp>
        <p:pic>
          <p:nvPicPr>
            <p:cNvPr id="70" name="Picture 69">
              <a:extLst>
                <a:ext uri="{FF2B5EF4-FFF2-40B4-BE49-F238E27FC236}">
                  <a16:creationId xmlns:a16="http://schemas.microsoft.com/office/drawing/2014/main" id="{3A375D77-CCDF-4C2A-911D-2D8F642AFF96}"/>
                </a:ext>
              </a:extLst>
            </p:cNvPr>
            <p:cNvPicPr>
              <a:picLocks noChangeAspect="1"/>
            </p:cNvPicPr>
            <p:nvPr/>
          </p:nvPicPr>
          <p:blipFill>
            <a:blip r:embed="rId8"/>
            <a:stretch>
              <a:fillRect/>
            </a:stretch>
          </p:blipFill>
          <p:spPr>
            <a:xfrm>
              <a:off x="8607675" y="4744014"/>
              <a:ext cx="3366720" cy="1204432"/>
            </a:xfrm>
            <a:prstGeom prst="rect">
              <a:avLst/>
            </a:prstGeom>
            <a:noFill/>
          </p:spPr>
        </p:pic>
      </p:grpSp>
      <p:sp>
        <p:nvSpPr>
          <p:cNvPr id="74" name="TextBox 70">
            <a:extLst>
              <a:ext uri="{FF2B5EF4-FFF2-40B4-BE49-F238E27FC236}">
                <a16:creationId xmlns:a16="http://schemas.microsoft.com/office/drawing/2014/main" id="{D812DD37-B0FC-42BC-8E02-9B872A9F46FC}"/>
              </a:ext>
            </a:extLst>
          </p:cNvPr>
          <p:cNvSpPr txBox="1"/>
          <p:nvPr/>
        </p:nvSpPr>
        <p:spPr>
          <a:xfrm>
            <a:off x="2852095" y="6252274"/>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chemeClr val="tx2"/>
                </a:solidFill>
                <a:effectLst/>
                <a:uLnTx/>
                <a:uFillTx/>
                <a:latin typeface="+mn-lt"/>
                <a:ea typeface="+mn-ea"/>
                <a:cs typeface="+mn-cs"/>
              </a:rPr>
              <a:t>A Pythonic representation</a:t>
            </a:r>
            <a:r>
              <a:rPr kumimoji="0" lang="en-US" sz="2200" b="1" i="1" u="none" strike="noStrike" kern="1200" cap="none" spc="0" normalizeH="0" noProof="0" dirty="0">
                <a:ln>
                  <a:noFill/>
                </a:ln>
                <a:solidFill>
                  <a:schemeClr val="tx2"/>
                </a:solidFill>
                <a:effectLst/>
                <a:uLnTx/>
                <a:uFillTx/>
                <a:latin typeface="+mn-lt"/>
                <a:ea typeface="+mn-ea"/>
                <a:cs typeface="+mn-cs"/>
              </a:rPr>
              <a:t> of GIS</a:t>
            </a:r>
            <a:endParaRPr kumimoji="0" lang="en-US" sz="2200" b="1" i="1" u="none" strike="noStrike" kern="1200" cap="none" spc="0" normalizeH="0" baseline="0" noProof="0" dirty="0">
              <a:ln>
                <a:noFill/>
              </a:ln>
              <a:solidFill>
                <a:schemeClr val="tx2"/>
              </a:solidFill>
              <a:effectLst/>
              <a:uLnTx/>
              <a:uFillTx/>
              <a:latin typeface="+mn-lt"/>
              <a:ea typeface="+mn-ea"/>
              <a:cs typeface="+mn-cs"/>
            </a:endParaRPr>
          </a:p>
        </p:txBody>
      </p:sp>
    </p:spTree>
    <p:extLst>
      <p:ext uri="{BB962C8B-B14F-4D97-AF65-F5344CB8AC3E}">
        <p14:creationId xmlns:p14="http://schemas.microsoft.com/office/powerpoint/2010/main" val="30574627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wipe(left)">
                                      <p:cBhvr>
                                        <p:cTn id="2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2489B2-5933-4BE2-9A3C-F6D28BA326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7851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4CF68C-651A-4488-AFEF-0A55195A9B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156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F4B9AA-2ADE-4B9B-8519-04A9A0C5F9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4363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084824-F2C7-BB47-B1A1-7712362A0E5B}"/>
              </a:ext>
            </a:extLst>
          </p:cNvPr>
          <p:cNvGrpSpPr/>
          <p:nvPr/>
        </p:nvGrpSpPr>
        <p:grpSpPr>
          <a:xfrm>
            <a:off x="0" y="-2"/>
            <a:ext cx="12192000" cy="6858001"/>
            <a:chOff x="0" y="-2"/>
            <a:chExt cx="12192000" cy="6858001"/>
          </a:xfrm>
        </p:grpSpPr>
        <p:sp>
          <p:nvSpPr>
            <p:cNvPr id="9" name="Rectangle 8">
              <a:extLst>
                <a:ext uri="{FF2B5EF4-FFF2-40B4-BE49-F238E27FC236}">
                  <a16:creationId xmlns:a16="http://schemas.microsoft.com/office/drawing/2014/main" id="{CD280EB6-BE4C-2F49-A536-535A3E5BEEF7}"/>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5" name="Content Placeholder 6">
              <a:extLst>
                <a:ext uri="{FF2B5EF4-FFF2-40B4-BE49-F238E27FC236}">
                  <a16:creationId xmlns:a16="http://schemas.microsoft.com/office/drawing/2014/main" id="{672DB13D-2193-574C-AC62-C7AC9F853DB6}"/>
                </a:ext>
              </a:extLst>
            </p:cNvPr>
            <p:cNvPicPr>
              <a:picLocks noChangeAspect="1"/>
            </p:cNvPicPr>
            <p:nvPr/>
          </p:nvPicPr>
          <p:blipFill>
            <a:blip r:embed="rId3">
              <a:alphaModFix amt="85000"/>
            </a:blip>
            <a:stretch>
              <a:fillRect/>
            </a:stretch>
          </p:blipFill>
          <p:spPr>
            <a:xfrm>
              <a:off x="0" y="-1"/>
              <a:ext cx="5168899" cy="6857998"/>
            </a:xfrm>
            <a:prstGeom prst="rect">
              <a:avLst/>
            </a:prstGeom>
          </p:spPr>
        </p:pic>
      </p:grpSp>
      <p:sp>
        <p:nvSpPr>
          <p:cNvPr id="4" name="Text Placeholder 3">
            <a:extLst>
              <a:ext uri="{FF2B5EF4-FFF2-40B4-BE49-F238E27FC236}">
                <a16:creationId xmlns:a16="http://schemas.microsoft.com/office/drawing/2014/main" id="{891AD9C8-5272-B34E-9EFD-84E8D133429C}"/>
              </a:ext>
            </a:extLst>
          </p:cNvPr>
          <p:cNvSpPr>
            <a:spLocks noGrp="1"/>
          </p:cNvSpPr>
          <p:nvPr>
            <p:ph type="body" idx="1"/>
          </p:nvPr>
        </p:nvSpPr>
        <p:spPr>
          <a:xfrm>
            <a:off x="6976871" y="3582548"/>
            <a:ext cx="4527741" cy="338554"/>
          </a:xfrm>
        </p:spPr>
        <p:txBody>
          <a:bodyPr/>
          <a:lstStyle/>
          <a:p>
            <a:r>
              <a:rPr lang="en-US" dirty="0">
                <a:solidFill>
                  <a:srgbClr val="00A8DD"/>
                </a:solidFill>
              </a:rPr>
              <a:t>Raster Module</a:t>
            </a:r>
          </a:p>
        </p:txBody>
      </p:sp>
      <p:sp>
        <p:nvSpPr>
          <p:cNvPr id="3" name="Title 2">
            <a:extLst>
              <a:ext uri="{FF2B5EF4-FFF2-40B4-BE49-F238E27FC236}">
                <a16:creationId xmlns:a16="http://schemas.microsoft.com/office/drawing/2014/main" id="{9195EC55-525B-F746-8A77-3C6B91C18C2D}"/>
              </a:ext>
            </a:extLst>
          </p:cNvPr>
          <p:cNvSpPr>
            <a:spLocks noGrp="1"/>
          </p:cNvSpPr>
          <p:nvPr>
            <p:ph type="title"/>
          </p:nvPr>
        </p:nvSpPr>
        <p:spPr>
          <a:xfrm>
            <a:off x="6976871" y="2932886"/>
            <a:ext cx="4527741" cy="584775"/>
          </a:xfrm>
        </p:spPr>
        <p:txBody>
          <a:bodyPr/>
          <a:lstStyle/>
          <a:p>
            <a:r>
              <a:rPr lang="en-US" dirty="0"/>
              <a:t>Demo</a:t>
            </a:r>
          </a:p>
        </p:txBody>
      </p:sp>
      <p:grpSp>
        <p:nvGrpSpPr>
          <p:cNvPr id="8" name="Group 7">
            <a:extLst>
              <a:ext uri="{FF2B5EF4-FFF2-40B4-BE49-F238E27FC236}">
                <a16:creationId xmlns:a16="http://schemas.microsoft.com/office/drawing/2014/main" id="{E4F0A264-2034-4927-9618-2BE4ACBF9202}"/>
              </a:ext>
            </a:extLst>
          </p:cNvPr>
          <p:cNvGrpSpPr/>
          <p:nvPr/>
        </p:nvGrpSpPr>
        <p:grpSpPr>
          <a:xfrm>
            <a:off x="1490037" y="931880"/>
            <a:ext cx="3751466" cy="5021669"/>
            <a:chOff x="1490037" y="931880"/>
            <a:chExt cx="3751466" cy="5021669"/>
          </a:xfrm>
        </p:grpSpPr>
        <p:sp>
          <p:nvSpPr>
            <p:cNvPr id="10" name="Hexagon 9">
              <a:extLst>
                <a:ext uri="{FF2B5EF4-FFF2-40B4-BE49-F238E27FC236}">
                  <a16:creationId xmlns:a16="http://schemas.microsoft.com/office/drawing/2014/main" id="{689C15D9-CB47-4B75-A0BC-E5D62F62E31C}"/>
                </a:ext>
              </a:extLst>
            </p:cNvPr>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62F0C0B-F702-40E4-B08D-990FB8CA90E2}"/>
                </a:ext>
              </a:extLst>
            </p:cNvPr>
            <p:cNvGrpSpPr/>
            <p:nvPr/>
          </p:nvGrpSpPr>
          <p:grpSpPr>
            <a:xfrm>
              <a:off x="2064091" y="1865917"/>
              <a:ext cx="2388428" cy="2436748"/>
              <a:chOff x="893223" y="1082334"/>
              <a:chExt cx="2388428" cy="2436748"/>
            </a:xfrm>
          </p:grpSpPr>
          <p:sp>
            <p:nvSpPr>
              <p:cNvPr id="13" name="Rectangle 61">
                <a:extLst>
                  <a:ext uri="{FF2B5EF4-FFF2-40B4-BE49-F238E27FC236}">
                    <a16:creationId xmlns:a16="http://schemas.microsoft.com/office/drawing/2014/main" id="{742A0AF7-D70F-4E07-ADD5-6D9FD75DF0E2}"/>
                  </a:ext>
                </a:extLst>
              </p:cNvPr>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a:extLst>
                  <a:ext uri="{FF2B5EF4-FFF2-40B4-BE49-F238E27FC236}">
                    <a16:creationId xmlns:a16="http://schemas.microsoft.com/office/drawing/2014/main" id="{F489CD4A-6794-4FD7-A6CE-58DB156AB040}"/>
                  </a:ext>
                </a:extLst>
              </p:cNvPr>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a:extLst>
                  <a:ext uri="{FF2B5EF4-FFF2-40B4-BE49-F238E27FC236}">
                    <a16:creationId xmlns:a16="http://schemas.microsoft.com/office/drawing/2014/main" id="{5DF54212-0204-4708-87D9-3A28039F7627}"/>
                  </a:ext>
                </a:extLst>
              </p:cNvPr>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a:extLst>
                  <a:ext uri="{FF2B5EF4-FFF2-40B4-BE49-F238E27FC236}">
                    <a16:creationId xmlns:a16="http://schemas.microsoft.com/office/drawing/2014/main" id="{52496F53-D18F-4B83-B5C7-062B68978216}"/>
                  </a:ext>
                </a:extLst>
              </p:cNvPr>
              <p:cNvGrpSpPr>
                <a:grpSpLocks/>
              </p:cNvGrpSpPr>
              <p:nvPr/>
            </p:nvGrpSpPr>
            <p:grpSpPr bwMode="auto">
              <a:xfrm>
                <a:off x="1804169" y="1082334"/>
                <a:ext cx="851185" cy="685414"/>
                <a:chOff x="14605307" y="2406216"/>
                <a:chExt cx="786723" cy="615921"/>
              </a:xfrm>
            </p:grpSpPr>
            <p:sp>
              <p:nvSpPr>
                <p:cNvPr id="47" name="Freeform 29">
                  <a:extLst>
                    <a:ext uri="{FF2B5EF4-FFF2-40B4-BE49-F238E27FC236}">
                      <a16:creationId xmlns:a16="http://schemas.microsoft.com/office/drawing/2014/main" id="{A842EFBA-F11A-4403-B50B-1C9F44C3CE76}"/>
                    </a:ext>
                  </a:extLst>
                </p:cNvPr>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0">
                  <a:extLst>
                    <a:ext uri="{FF2B5EF4-FFF2-40B4-BE49-F238E27FC236}">
                      <a16:creationId xmlns:a16="http://schemas.microsoft.com/office/drawing/2014/main" id="{4F068A36-4B8F-420E-9D7E-4DC37517EE76}"/>
                    </a:ext>
                  </a:extLst>
                </p:cNvPr>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9" name="Freeform 31">
                  <a:extLst>
                    <a:ext uri="{FF2B5EF4-FFF2-40B4-BE49-F238E27FC236}">
                      <a16:creationId xmlns:a16="http://schemas.microsoft.com/office/drawing/2014/main" id="{B61885A2-CD56-4422-BD66-0C6A9B6B337E}"/>
                    </a:ext>
                  </a:extLst>
                </p:cNvPr>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a:extLst>
                  <a:ext uri="{FF2B5EF4-FFF2-40B4-BE49-F238E27FC236}">
                    <a16:creationId xmlns:a16="http://schemas.microsoft.com/office/drawing/2014/main" id="{5341E720-E06B-440A-A80C-AF7790048FF0}"/>
                  </a:ext>
                </a:extLst>
              </p:cNvPr>
              <p:cNvGrpSpPr>
                <a:grpSpLocks/>
              </p:cNvGrpSpPr>
              <p:nvPr/>
            </p:nvGrpSpPr>
            <p:grpSpPr bwMode="auto">
              <a:xfrm>
                <a:off x="2886422" y="1372699"/>
                <a:ext cx="395229" cy="650948"/>
                <a:chOff x="1307548" y="5067842"/>
                <a:chExt cx="357084" cy="571801"/>
              </a:xfrm>
            </p:grpSpPr>
            <p:sp>
              <p:nvSpPr>
                <p:cNvPr id="45" name="Freeform 214">
                  <a:extLst>
                    <a:ext uri="{FF2B5EF4-FFF2-40B4-BE49-F238E27FC236}">
                      <a16:creationId xmlns:a16="http://schemas.microsoft.com/office/drawing/2014/main" id="{FDF5F84F-9814-43CE-A47F-1E178B9ADA01}"/>
                    </a:ext>
                  </a:extLst>
                </p:cNvPr>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6" name="Freeform 215">
                  <a:extLst>
                    <a:ext uri="{FF2B5EF4-FFF2-40B4-BE49-F238E27FC236}">
                      <a16:creationId xmlns:a16="http://schemas.microsoft.com/office/drawing/2014/main" id="{42A2C435-D273-4A9F-B7BC-564E69A02407}"/>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a:extLst>
                  <a:ext uri="{FF2B5EF4-FFF2-40B4-BE49-F238E27FC236}">
                    <a16:creationId xmlns:a16="http://schemas.microsoft.com/office/drawing/2014/main" id="{ECF90DD2-8442-4E72-8F97-E492AB0FD9D0}"/>
                  </a:ext>
                </a:extLst>
              </p:cNvPr>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en-US"/>
              </a:p>
            </p:txBody>
          </p:sp>
          <p:sp>
            <p:nvSpPr>
              <p:cNvPr id="19" name="Freeform 7">
                <a:extLst>
                  <a:ext uri="{FF2B5EF4-FFF2-40B4-BE49-F238E27FC236}">
                    <a16:creationId xmlns:a16="http://schemas.microsoft.com/office/drawing/2014/main" id="{3B9B0935-08E8-4E99-9C27-55DD0B8C9E62}"/>
                  </a:ext>
                </a:extLst>
              </p:cNvPr>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a:extLst>
                  <a:ext uri="{FF2B5EF4-FFF2-40B4-BE49-F238E27FC236}">
                    <a16:creationId xmlns:a16="http://schemas.microsoft.com/office/drawing/2014/main" id="{48C6B262-6906-4EA7-AC8C-8A6E45B6E7C9}"/>
                  </a:ext>
                </a:extLst>
              </p:cNvPr>
              <p:cNvGrpSpPr/>
              <p:nvPr/>
            </p:nvGrpSpPr>
            <p:grpSpPr>
              <a:xfrm>
                <a:off x="1189566" y="2101890"/>
                <a:ext cx="1894752" cy="1417192"/>
                <a:chOff x="3287330" y="4169558"/>
                <a:chExt cx="2332413" cy="1687132"/>
              </a:xfrm>
            </p:grpSpPr>
            <p:sp>
              <p:nvSpPr>
                <p:cNvPr id="21" name="Freeform 29">
                  <a:extLst>
                    <a:ext uri="{FF2B5EF4-FFF2-40B4-BE49-F238E27FC236}">
                      <a16:creationId xmlns:a16="http://schemas.microsoft.com/office/drawing/2014/main" id="{7BE0C236-AEC3-4E04-A140-4D7FC83C2300}"/>
                    </a:ext>
                  </a:extLst>
                </p:cNvPr>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a:extLst>
                    <a:ext uri="{FF2B5EF4-FFF2-40B4-BE49-F238E27FC236}">
                      <a16:creationId xmlns:a16="http://schemas.microsoft.com/office/drawing/2014/main" id="{0948430C-20C3-49C2-820A-A1FC363A3ADB}"/>
                    </a:ext>
                  </a:extLst>
                </p:cNvPr>
                <p:cNvGrpSpPr/>
                <p:nvPr/>
              </p:nvGrpSpPr>
              <p:grpSpPr>
                <a:xfrm>
                  <a:off x="4970973" y="4657901"/>
                  <a:ext cx="648770" cy="725389"/>
                  <a:chOff x="4970973" y="4626586"/>
                  <a:chExt cx="648770" cy="725389"/>
                </a:xfrm>
              </p:grpSpPr>
              <p:sp>
                <p:nvSpPr>
                  <p:cNvPr id="41" name="Rectangle 87">
                    <a:extLst>
                      <a:ext uri="{FF2B5EF4-FFF2-40B4-BE49-F238E27FC236}">
                        <a16:creationId xmlns:a16="http://schemas.microsoft.com/office/drawing/2014/main" id="{10EE1E3F-1227-40E2-BAF0-6D4F65FD6CAE}"/>
                      </a:ext>
                    </a:extLst>
                  </p:cNvPr>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2" name="Freeform 6">
                    <a:extLst>
                      <a:ext uri="{FF2B5EF4-FFF2-40B4-BE49-F238E27FC236}">
                        <a16:creationId xmlns:a16="http://schemas.microsoft.com/office/drawing/2014/main" id="{6D5F6A2D-50D3-4221-927C-14A2E42E8474}"/>
                      </a:ext>
                    </a:extLst>
                  </p:cNvPr>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A5427D45-16F7-44C8-8E9E-85396BF02D09}"/>
                      </a:ext>
                    </a:extLst>
                  </p:cNvPr>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A8BC6128-5E31-4E96-8EEC-AD8DB028E738}"/>
                      </a:ext>
                    </a:extLst>
                  </p:cNvPr>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2F153B0B-81DC-49FD-8A53-1BDC1484F26C}"/>
                    </a:ext>
                  </a:extLst>
                </p:cNvPr>
                <p:cNvGrpSpPr/>
                <p:nvPr/>
              </p:nvGrpSpPr>
              <p:grpSpPr>
                <a:xfrm>
                  <a:off x="4132583" y="4731140"/>
                  <a:ext cx="1031605" cy="1125550"/>
                  <a:chOff x="749839" y="3008091"/>
                  <a:chExt cx="1033728" cy="1127867"/>
                </a:xfrm>
              </p:grpSpPr>
              <p:sp>
                <p:nvSpPr>
                  <p:cNvPr id="24" name="Freeform 23">
                    <a:extLst>
                      <a:ext uri="{FF2B5EF4-FFF2-40B4-BE49-F238E27FC236}">
                        <a16:creationId xmlns:a16="http://schemas.microsoft.com/office/drawing/2014/main" id="{9F611629-ED38-4C36-922E-17BD3DF295A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8">
                    <a:extLst>
                      <a:ext uri="{FF2B5EF4-FFF2-40B4-BE49-F238E27FC236}">
                        <a16:creationId xmlns:a16="http://schemas.microsoft.com/office/drawing/2014/main" id="{E927A0CA-BF9B-49FD-9B9D-BE885597F799}"/>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9">
                    <a:extLst>
                      <a:ext uri="{FF2B5EF4-FFF2-40B4-BE49-F238E27FC236}">
                        <a16:creationId xmlns:a16="http://schemas.microsoft.com/office/drawing/2014/main" id="{917BE45F-A474-4401-A6D9-1353687634D3}"/>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0">
                    <a:extLst>
                      <a:ext uri="{FF2B5EF4-FFF2-40B4-BE49-F238E27FC236}">
                        <a16:creationId xmlns:a16="http://schemas.microsoft.com/office/drawing/2014/main" id="{DA942DBE-AB0C-43C7-9543-96934E4EF3DE}"/>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1">
                    <a:extLst>
                      <a:ext uri="{FF2B5EF4-FFF2-40B4-BE49-F238E27FC236}">
                        <a16:creationId xmlns:a16="http://schemas.microsoft.com/office/drawing/2014/main" id="{26C3ED88-90C3-4C01-BAA5-9B78AC3306E9}"/>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2">
                    <a:extLst>
                      <a:ext uri="{FF2B5EF4-FFF2-40B4-BE49-F238E27FC236}">
                        <a16:creationId xmlns:a16="http://schemas.microsoft.com/office/drawing/2014/main" id="{615BF7A8-4AE5-430B-B08B-FD4FADB55824}"/>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3">
                    <a:extLst>
                      <a:ext uri="{FF2B5EF4-FFF2-40B4-BE49-F238E27FC236}">
                        <a16:creationId xmlns:a16="http://schemas.microsoft.com/office/drawing/2014/main" id="{47DCE05E-DE8B-461B-8D49-445F97FB0E31}"/>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4">
                    <a:extLst>
                      <a:ext uri="{FF2B5EF4-FFF2-40B4-BE49-F238E27FC236}">
                        <a16:creationId xmlns:a16="http://schemas.microsoft.com/office/drawing/2014/main" id="{2F5EA386-F284-4C10-AD0F-0DDB3E1C8614}"/>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5">
                    <a:extLst>
                      <a:ext uri="{FF2B5EF4-FFF2-40B4-BE49-F238E27FC236}">
                        <a16:creationId xmlns:a16="http://schemas.microsoft.com/office/drawing/2014/main" id="{DF9B0A0D-12F1-43CB-A9B0-0894E2E7B60C}"/>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6">
                    <a:extLst>
                      <a:ext uri="{FF2B5EF4-FFF2-40B4-BE49-F238E27FC236}">
                        <a16:creationId xmlns:a16="http://schemas.microsoft.com/office/drawing/2014/main" id="{84DC34C2-71F6-48BF-BB4B-4908DB36D62C}"/>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7">
                    <a:extLst>
                      <a:ext uri="{FF2B5EF4-FFF2-40B4-BE49-F238E27FC236}">
                        <a16:creationId xmlns:a16="http://schemas.microsoft.com/office/drawing/2014/main" id="{35D25D6E-4353-4057-B53B-454B64BD1D93}"/>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8">
                    <a:extLst>
                      <a:ext uri="{FF2B5EF4-FFF2-40B4-BE49-F238E27FC236}">
                        <a16:creationId xmlns:a16="http://schemas.microsoft.com/office/drawing/2014/main" id="{1592703F-77EC-4484-8E49-0CF8E12D8846}"/>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19">
                    <a:extLst>
                      <a:ext uri="{FF2B5EF4-FFF2-40B4-BE49-F238E27FC236}">
                        <a16:creationId xmlns:a16="http://schemas.microsoft.com/office/drawing/2014/main" id="{F328B0BD-1A79-43C2-91D0-634AE44DF01E}"/>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0">
                    <a:extLst>
                      <a:ext uri="{FF2B5EF4-FFF2-40B4-BE49-F238E27FC236}">
                        <a16:creationId xmlns:a16="http://schemas.microsoft.com/office/drawing/2014/main" id="{E142E300-A821-4F9B-866B-CA1BB7C8C1A6}"/>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1">
                    <a:extLst>
                      <a:ext uri="{FF2B5EF4-FFF2-40B4-BE49-F238E27FC236}">
                        <a16:creationId xmlns:a16="http://schemas.microsoft.com/office/drawing/2014/main" id="{0B59F940-54F3-4DB7-9705-FF8755447A94}"/>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40" name="Freeform 22">
                    <a:extLst>
                      <a:ext uri="{FF2B5EF4-FFF2-40B4-BE49-F238E27FC236}">
                        <a16:creationId xmlns:a16="http://schemas.microsoft.com/office/drawing/2014/main" id="{B402649E-3AE4-4017-9CD2-7C6978423B88}"/>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12" name="TextBox 11">
              <a:extLst>
                <a:ext uri="{FF2B5EF4-FFF2-40B4-BE49-F238E27FC236}">
                  <a16:creationId xmlns:a16="http://schemas.microsoft.com/office/drawing/2014/main" id="{B24C5825-72D9-4525-B999-402CEC2C2903}"/>
                </a:ext>
              </a:extLst>
            </p:cNvPr>
            <p:cNvSpPr txBox="1"/>
            <p:nvPr/>
          </p:nvSpPr>
          <p:spPr>
            <a:xfrm>
              <a:off x="2244838" y="4509890"/>
              <a:ext cx="2520300" cy="369332"/>
            </a:xfrm>
            <a:prstGeom prst="rect">
              <a:avLst/>
            </a:prstGeom>
            <a:noFill/>
          </p:spPr>
          <p:txBody>
            <a:bodyPr wrap="square" rtlCol="0">
              <a:spAutoFit/>
            </a:bodyPr>
            <a:lstStyle/>
            <a:p>
              <a:pPr algn="ctr"/>
              <a:r>
                <a:rPr lang="en-US" dirty="0">
                  <a:solidFill>
                    <a:srgbClr val="C8EBFF"/>
                  </a:solidFill>
                </a:rPr>
                <a:t>GIS in Python</a:t>
              </a:r>
            </a:p>
          </p:txBody>
        </p:sp>
      </p:grpSp>
    </p:spTree>
    <p:extLst>
      <p:ext uri="{BB962C8B-B14F-4D97-AF65-F5344CB8AC3E}">
        <p14:creationId xmlns:p14="http://schemas.microsoft.com/office/powerpoint/2010/main" val="276581616"/>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ED9A0-28E3-5445-B70D-F69BD0FBC564}"/>
              </a:ext>
            </a:extLst>
          </p:cNvPr>
          <p:cNvGrpSpPr/>
          <p:nvPr/>
        </p:nvGrpSpPr>
        <p:grpSpPr>
          <a:xfrm>
            <a:off x="-1104" y="-1048"/>
            <a:ext cx="12193105" cy="6859048"/>
            <a:chOff x="-1104" y="-1048"/>
            <a:chExt cx="12193105" cy="6859048"/>
          </a:xfrm>
        </p:grpSpPr>
        <p:sp>
          <p:nvSpPr>
            <p:cNvPr id="11" name="Rectangle 10">
              <a:extLst>
                <a:ext uri="{FF2B5EF4-FFF2-40B4-BE49-F238E27FC236}">
                  <a16:creationId xmlns:a16="http://schemas.microsoft.com/office/drawing/2014/main" id="{57DCFD41-E62A-E444-BDCB-022B349172A0}"/>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a:extLst>
                <a:ext uri="{FF2B5EF4-FFF2-40B4-BE49-F238E27FC236}">
                  <a16:creationId xmlns:a16="http://schemas.microsoft.com/office/drawing/2014/main" id="{058A0C02-F389-074F-B063-2F42045C0B6C}"/>
                </a:ext>
              </a:extLst>
            </p:cNvPr>
            <p:cNvPicPr>
              <a:picLocks noChangeAspect="1"/>
            </p:cNvPicPr>
            <p:nvPr/>
          </p:nvPicPr>
          <p:blipFill rotWithShape="1">
            <a:blip r:embed="rId3"/>
            <a:srcRect r="9951"/>
            <a:stretch/>
          </p:blipFill>
          <p:spPr>
            <a:xfrm>
              <a:off x="7617207" y="341644"/>
              <a:ext cx="4574793" cy="6516354"/>
            </a:xfrm>
            <a:prstGeom prst="rect">
              <a:avLst/>
            </a:prstGeom>
          </p:spPr>
        </p:pic>
        <p:sp>
          <p:nvSpPr>
            <p:cNvPr id="15" name="Rectangle 14">
              <a:extLst>
                <a:ext uri="{FF2B5EF4-FFF2-40B4-BE49-F238E27FC236}">
                  <a16:creationId xmlns:a16="http://schemas.microsoft.com/office/drawing/2014/main" id="{C0783C77-C7D8-1647-BFDB-8532B647668C}"/>
                </a:ext>
              </a:extLst>
            </p:cNvPr>
            <p:cNvSpPr/>
            <p:nvPr/>
          </p:nvSpPr>
          <p:spPr bwMode="auto">
            <a:xfrm>
              <a:off x="6099048" y="3512743"/>
              <a:ext cx="6092953" cy="334525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5" name="Rectangle 9">
              <a:extLst>
                <a:ext uri="{FF2B5EF4-FFF2-40B4-BE49-F238E27FC236}">
                  <a16:creationId xmlns:a16="http://schemas.microsoft.com/office/drawing/2014/main" id="{AFC9DD46-951F-8B40-954C-B2A8C1D87482}"/>
                </a:ext>
              </a:extLst>
            </p:cNvPr>
            <p:cNvSpPr/>
            <p:nvPr/>
          </p:nvSpPr>
          <p:spPr bwMode="auto">
            <a:xfrm rot="10800000" flipH="1" flipV="1">
              <a:off x="7412" y="6595"/>
              <a:ext cx="2543688" cy="2429319"/>
            </a:xfrm>
            <a:custGeom>
              <a:avLst/>
              <a:gdLst>
                <a:gd name="connsiteX0" fmla="*/ 0 w 1294109"/>
                <a:gd name="connsiteY0" fmla="*/ 0 h 2115519"/>
                <a:gd name="connsiteX1" fmla="*/ 1294109 w 1294109"/>
                <a:gd name="connsiteY1" fmla="*/ 0 h 2115519"/>
                <a:gd name="connsiteX2" fmla="*/ 1294109 w 1294109"/>
                <a:gd name="connsiteY2" fmla="*/ 2115519 h 2115519"/>
                <a:gd name="connsiteX3" fmla="*/ 0 w 1294109"/>
                <a:gd name="connsiteY3" fmla="*/ 2115519 h 2115519"/>
                <a:gd name="connsiteX4" fmla="*/ 0 w 1294109"/>
                <a:gd name="connsiteY4" fmla="*/ 0 h 2115519"/>
                <a:gd name="connsiteX0" fmla="*/ 495945 w 1790054"/>
                <a:gd name="connsiteY0" fmla="*/ 0 h 2115519"/>
                <a:gd name="connsiteX1" fmla="*/ 1790054 w 1790054"/>
                <a:gd name="connsiteY1" fmla="*/ 0 h 2115519"/>
                <a:gd name="connsiteX2" fmla="*/ 1790054 w 1790054"/>
                <a:gd name="connsiteY2" fmla="*/ 2115519 h 2115519"/>
                <a:gd name="connsiteX3" fmla="*/ 0 w 1790054"/>
                <a:gd name="connsiteY3" fmla="*/ 829159 h 2115519"/>
                <a:gd name="connsiteX4" fmla="*/ 495945 w 1790054"/>
                <a:gd name="connsiteY4" fmla="*/ 0 h 2115519"/>
                <a:gd name="connsiteX0" fmla="*/ 495945 w 1790054"/>
                <a:gd name="connsiteY0" fmla="*/ 0 h 2882685"/>
                <a:gd name="connsiteX1" fmla="*/ 1790054 w 1790054"/>
                <a:gd name="connsiteY1" fmla="*/ 0 h 2882685"/>
                <a:gd name="connsiteX2" fmla="*/ 7749 w 1790054"/>
                <a:gd name="connsiteY2" fmla="*/ 2882685 h 2882685"/>
                <a:gd name="connsiteX3" fmla="*/ 0 w 1790054"/>
                <a:gd name="connsiteY3" fmla="*/ 829159 h 2882685"/>
                <a:gd name="connsiteX4" fmla="*/ 495945 w 1790054"/>
                <a:gd name="connsiteY4" fmla="*/ 0 h 2882685"/>
                <a:gd name="connsiteX0" fmla="*/ 495945 w 2812942"/>
                <a:gd name="connsiteY0" fmla="*/ 0 h 2882685"/>
                <a:gd name="connsiteX1" fmla="*/ 2812942 w 2812942"/>
                <a:gd name="connsiteY1" fmla="*/ 0 h 2882685"/>
                <a:gd name="connsiteX2" fmla="*/ 7749 w 2812942"/>
                <a:gd name="connsiteY2" fmla="*/ 2882685 h 2882685"/>
                <a:gd name="connsiteX3" fmla="*/ 0 w 2812942"/>
                <a:gd name="connsiteY3" fmla="*/ 829159 h 2882685"/>
                <a:gd name="connsiteX4" fmla="*/ 495945 w 2812942"/>
                <a:gd name="connsiteY4" fmla="*/ 0 h 2882685"/>
                <a:gd name="connsiteX0" fmla="*/ 495945 w 2812942"/>
                <a:gd name="connsiteY0" fmla="*/ 0 h 3212534"/>
                <a:gd name="connsiteX1" fmla="*/ 2812942 w 2812942"/>
                <a:gd name="connsiteY1" fmla="*/ 0 h 3212534"/>
                <a:gd name="connsiteX2" fmla="*/ 247 w 2812942"/>
                <a:gd name="connsiteY2" fmla="*/ 3212534 h 3212534"/>
                <a:gd name="connsiteX3" fmla="*/ 0 w 2812942"/>
                <a:gd name="connsiteY3" fmla="*/ 829159 h 3212534"/>
                <a:gd name="connsiteX4" fmla="*/ 495945 w 2812942"/>
                <a:gd name="connsiteY4" fmla="*/ 0 h 3212534"/>
                <a:gd name="connsiteX0" fmla="*/ 495945 w 2407805"/>
                <a:gd name="connsiteY0" fmla="*/ 0 h 3212534"/>
                <a:gd name="connsiteX1" fmla="*/ 2407805 w 2407805"/>
                <a:gd name="connsiteY1" fmla="*/ 0 h 3212534"/>
                <a:gd name="connsiteX2" fmla="*/ 247 w 2407805"/>
                <a:gd name="connsiteY2" fmla="*/ 3212534 h 3212534"/>
                <a:gd name="connsiteX3" fmla="*/ 0 w 2407805"/>
                <a:gd name="connsiteY3" fmla="*/ 829159 h 3212534"/>
                <a:gd name="connsiteX4" fmla="*/ 495945 w 2407805"/>
                <a:gd name="connsiteY4" fmla="*/ 0 h 3212534"/>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1137412 w 2407805"/>
                <a:gd name="connsiteY0" fmla="*/ 0 h 3404946"/>
                <a:gd name="connsiteX1" fmla="*/ 2407805 w 2407805"/>
                <a:gd name="connsiteY1" fmla="*/ 10308 h 3404946"/>
                <a:gd name="connsiteX2" fmla="*/ 619206 w 2407805"/>
                <a:gd name="connsiteY2" fmla="*/ 3404946 h 3404946"/>
                <a:gd name="connsiteX3" fmla="*/ 0 w 2407805"/>
                <a:gd name="connsiteY3" fmla="*/ 839467 h 3404946"/>
                <a:gd name="connsiteX4" fmla="*/ 1137412 w 2407805"/>
                <a:gd name="connsiteY4" fmla="*/ 0 h 3404946"/>
                <a:gd name="connsiteX0" fmla="*/ 1149665 w 2420058"/>
                <a:gd name="connsiteY0" fmla="*/ 0 h 3628337"/>
                <a:gd name="connsiteX1" fmla="*/ 2420058 w 2420058"/>
                <a:gd name="connsiteY1" fmla="*/ 10308 h 3628337"/>
                <a:gd name="connsiteX2" fmla="*/ 631459 w 2420058"/>
                <a:gd name="connsiteY2" fmla="*/ 3404946 h 3628337"/>
                <a:gd name="connsiteX3" fmla="*/ 552435 w 2420058"/>
                <a:gd name="connsiteY3" fmla="*/ 3033924 h 3628337"/>
                <a:gd name="connsiteX4" fmla="*/ 12253 w 2420058"/>
                <a:gd name="connsiteY4" fmla="*/ 839467 h 3628337"/>
                <a:gd name="connsiteX5" fmla="*/ 1149665 w 2420058"/>
                <a:gd name="connsiteY5" fmla="*/ 0 h 3628337"/>
                <a:gd name="connsiteX0" fmla="*/ 1213445 w 2483838"/>
                <a:gd name="connsiteY0" fmla="*/ 0 h 3753268"/>
                <a:gd name="connsiteX1" fmla="*/ 2483838 w 2483838"/>
                <a:gd name="connsiteY1" fmla="*/ 10308 h 3753268"/>
                <a:gd name="connsiteX2" fmla="*/ 695239 w 2483838"/>
                <a:gd name="connsiteY2" fmla="*/ 3404946 h 3753268"/>
                <a:gd name="connsiteX3" fmla="*/ 76032 w 2483838"/>
                <a:gd name="connsiteY3" fmla="*/ 3401568 h 3753268"/>
                <a:gd name="connsiteX4" fmla="*/ 76033 w 2483838"/>
                <a:gd name="connsiteY4" fmla="*/ 839467 h 3753268"/>
                <a:gd name="connsiteX5" fmla="*/ 1213445 w 2483838"/>
                <a:gd name="connsiteY5" fmla="*/ 0 h 3753268"/>
                <a:gd name="connsiteX0" fmla="*/ 1181247 w 2451640"/>
                <a:gd name="connsiteY0" fmla="*/ 0 h 3753268"/>
                <a:gd name="connsiteX1" fmla="*/ 2451640 w 2451640"/>
                <a:gd name="connsiteY1" fmla="*/ 10308 h 3753268"/>
                <a:gd name="connsiteX2" fmla="*/ 663041 w 2451640"/>
                <a:gd name="connsiteY2" fmla="*/ 3404946 h 3753268"/>
                <a:gd name="connsiteX3" fmla="*/ 43834 w 2451640"/>
                <a:gd name="connsiteY3" fmla="*/ 3401568 h 3753268"/>
                <a:gd name="connsiteX4" fmla="*/ 43835 w 2451640"/>
                <a:gd name="connsiteY4" fmla="*/ 839467 h 3753268"/>
                <a:gd name="connsiteX5" fmla="*/ 1181247 w 2451640"/>
                <a:gd name="connsiteY5" fmla="*/ 0 h 3753268"/>
                <a:gd name="connsiteX0" fmla="*/ 1181247 w 2451640"/>
                <a:gd name="connsiteY0" fmla="*/ 0 h 3627623"/>
                <a:gd name="connsiteX1" fmla="*/ 2451640 w 2451640"/>
                <a:gd name="connsiteY1" fmla="*/ 10308 h 3627623"/>
                <a:gd name="connsiteX2" fmla="*/ 663041 w 2451640"/>
                <a:gd name="connsiteY2" fmla="*/ 3404946 h 3627623"/>
                <a:gd name="connsiteX3" fmla="*/ 43834 w 2451640"/>
                <a:gd name="connsiteY3" fmla="*/ 3401568 h 3627623"/>
                <a:gd name="connsiteX4" fmla="*/ 43835 w 2451640"/>
                <a:gd name="connsiteY4" fmla="*/ 839467 h 3627623"/>
                <a:gd name="connsiteX5" fmla="*/ 1181247 w 2451640"/>
                <a:gd name="connsiteY5" fmla="*/ 0 h 3627623"/>
                <a:gd name="connsiteX0" fmla="*/ 1181247 w 2451640"/>
                <a:gd name="connsiteY0" fmla="*/ 0 h 3625072"/>
                <a:gd name="connsiteX1" fmla="*/ 2451640 w 2451640"/>
                <a:gd name="connsiteY1" fmla="*/ 10308 h 3625072"/>
                <a:gd name="connsiteX2" fmla="*/ 663041 w 2451640"/>
                <a:gd name="connsiteY2" fmla="*/ 3401510 h 3625072"/>
                <a:gd name="connsiteX3" fmla="*/ 43834 w 2451640"/>
                <a:gd name="connsiteY3" fmla="*/ 3401568 h 3625072"/>
                <a:gd name="connsiteX4" fmla="*/ 43835 w 2451640"/>
                <a:gd name="connsiteY4" fmla="*/ 839467 h 3625072"/>
                <a:gd name="connsiteX5" fmla="*/ 1181247 w 2451640"/>
                <a:gd name="connsiteY5" fmla="*/ 0 h 3625072"/>
                <a:gd name="connsiteX0" fmla="*/ 1181247 w 2451640"/>
                <a:gd name="connsiteY0" fmla="*/ 0 h 3401568"/>
                <a:gd name="connsiteX1" fmla="*/ 2451640 w 2451640"/>
                <a:gd name="connsiteY1" fmla="*/ 10308 h 3401568"/>
                <a:gd name="connsiteX2" fmla="*/ 663041 w 2451640"/>
                <a:gd name="connsiteY2" fmla="*/ 3401510 h 3401568"/>
                <a:gd name="connsiteX3" fmla="*/ 43834 w 2451640"/>
                <a:gd name="connsiteY3" fmla="*/ 3401568 h 3401568"/>
                <a:gd name="connsiteX4" fmla="*/ 43835 w 2451640"/>
                <a:gd name="connsiteY4" fmla="*/ 839467 h 3401568"/>
                <a:gd name="connsiteX5" fmla="*/ 1181247 w 2451640"/>
                <a:gd name="connsiteY5" fmla="*/ 0 h 3401568"/>
                <a:gd name="connsiteX0" fmla="*/ 1138010 w 2408403"/>
                <a:gd name="connsiteY0" fmla="*/ 0 h 3401568"/>
                <a:gd name="connsiteX1" fmla="*/ 2408403 w 2408403"/>
                <a:gd name="connsiteY1" fmla="*/ 10308 h 3401568"/>
                <a:gd name="connsiteX2" fmla="*/ 619804 w 2408403"/>
                <a:gd name="connsiteY2" fmla="*/ 3401510 h 3401568"/>
                <a:gd name="connsiteX3" fmla="*/ 597 w 2408403"/>
                <a:gd name="connsiteY3" fmla="*/ 3401568 h 3401568"/>
                <a:gd name="connsiteX4" fmla="*/ 598 w 2408403"/>
                <a:gd name="connsiteY4" fmla="*/ 839467 h 3401568"/>
                <a:gd name="connsiteX5" fmla="*/ 1138010 w 2408403"/>
                <a:gd name="connsiteY5" fmla="*/ 0 h 3401568"/>
                <a:gd name="connsiteX0" fmla="*/ 1138010 w 2553144"/>
                <a:gd name="connsiteY0" fmla="*/ 3648 h 3405216"/>
                <a:gd name="connsiteX1" fmla="*/ 2553144 w 2553144"/>
                <a:gd name="connsiteY1" fmla="*/ 0 h 3405216"/>
                <a:gd name="connsiteX2" fmla="*/ 619804 w 2553144"/>
                <a:gd name="connsiteY2" fmla="*/ 3405158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12136"/>
                <a:gd name="connsiteX1" fmla="*/ 2553144 w 2553144"/>
                <a:gd name="connsiteY1" fmla="*/ 0 h 3412136"/>
                <a:gd name="connsiteX2" fmla="*/ 505534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05216"/>
                <a:gd name="connsiteX1" fmla="*/ 2553144 w 2553144"/>
                <a:gd name="connsiteY1" fmla="*/ 0 h 3405216"/>
                <a:gd name="connsiteX2" fmla="*/ 612186 w 2553144"/>
                <a:gd name="connsiteY2" fmla="*/ 3398181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09066"/>
                <a:gd name="connsiteX1" fmla="*/ 2553144 w 2553144"/>
                <a:gd name="connsiteY1" fmla="*/ 0 h 3409066"/>
                <a:gd name="connsiteX2" fmla="*/ 620109 w 2553144"/>
                <a:gd name="connsiteY2" fmla="*/ 3409066 h 3409066"/>
                <a:gd name="connsiteX3" fmla="*/ 597 w 2553144"/>
                <a:gd name="connsiteY3" fmla="*/ 3405216 h 3409066"/>
                <a:gd name="connsiteX4" fmla="*/ 598 w 2553144"/>
                <a:gd name="connsiteY4" fmla="*/ 843115 h 3409066"/>
                <a:gd name="connsiteX5" fmla="*/ 1138010 w 2553144"/>
                <a:gd name="connsiteY5" fmla="*/ 3648 h 3409066"/>
                <a:gd name="connsiteX0" fmla="*/ 1138010 w 2660100"/>
                <a:gd name="connsiteY0" fmla="*/ 7276 h 3412694"/>
                <a:gd name="connsiteX1" fmla="*/ 2660100 w 2660100"/>
                <a:gd name="connsiteY1" fmla="*/ 0 h 3412694"/>
                <a:gd name="connsiteX2" fmla="*/ 620109 w 2660100"/>
                <a:gd name="connsiteY2" fmla="*/ 3412694 h 3412694"/>
                <a:gd name="connsiteX3" fmla="*/ 597 w 2660100"/>
                <a:gd name="connsiteY3" fmla="*/ 3408844 h 3412694"/>
                <a:gd name="connsiteX4" fmla="*/ 598 w 2660100"/>
                <a:gd name="connsiteY4" fmla="*/ 846743 h 3412694"/>
                <a:gd name="connsiteX5" fmla="*/ 1138010 w 2660100"/>
                <a:gd name="connsiteY5" fmla="*/ 7276 h 3412694"/>
                <a:gd name="connsiteX0" fmla="*/ 1138010 w 2679907"/>
                <a:gd name="connsiteY0" fmla="*/ 0 h 3405418"/>
                <a:gd name="connsiteX1" fmla="*/ 2679907 w 2679907"/>
                <a:gd name="connsiteY1" fmla="*/ 3609 h 3405418"/>
                <a:gd name="connsiteX2" fmla="*/ 620109 w 2679907"/>
                <a:gd name="connsiteY2" fmla="*/ 3405418 h 3405418"/>
                <a:gd name="connsiteX3" fmla="*/ 597 w 2679907"/>
                <a:gd name="connsiteY3" fmla="*/ 3401568 h 3405418"/>
                <a:gd name="connsiteX4" fmla="*/ 598 w 2679907"/>
                <a:gd name="connsiteY4" fmla="*/ 839467 h 3405418"/>
                <a:gd name="connsiteX5" fmla="*/ 1138010 w 2679907"/>
                <a:gd name="connsiteY5" fmla="*/ 0 h 3405418"/>
                <a:gd name="connsiteX0" fmla="*/ 1138010 w 2681920"/>
                <a:gd name="connsiteY0" fmla="*/ 0 h 3405418"/>
                <a:gd name="connsiteX1" fmla="*/ 2681920 w 2681920"/>
                <a:gd name="connsiteY1" fmla="*/ 3609 h 3405418"/>
                <a:gd name="connsiteX2" fmla="*/ 620109 w 2681920"/>
                <a:gd name="connsiteY2" fmla="*/ 3405418 h 3405418"/>
                <a:gd name="connsiteX3" fmla="*/ 597 w 2681920"/>
                <a:gd name="connsiteY3" fmla="*/ 3401568 h 3405418"/>
                <a:gd name="connsiteX4" fmla="*/ 598 w 2681920"/>
                <a:gd name="connsiteY4" fmla="*/ 839467 h 3405418"/>
                <a:gd name="connsiteX5" fmla="*/ 1138010 w 2681920"/>
                <a:gd name="connsiteY5" fmla="*/ 0 h 3405418"/>
                <a:gd name="connsiteX0" fmla="*/ 1117882 w 2681920"/>
                <a:gd name="connsiteY0" fmla="*/ 0 h 3403574"/>
                <a:gd name="connsiteX1" fmla="*/ 2681920 w 2681920"/>
                <a:gd name="connsiteY1" fmla="*/ 1765 h 3403574"/>
                <a:gd name="connsiteX2" fmla="*/ 620109 w 2681920"/>
                <a:gd name="connsiteY2" fmla="*/ 3403574 h 3403574"/>
                <a:gd name="connsiteX3" fmla="*/ 597 w 2681920"/>
                <a:gd name="connsiteY3" fmla="*/ 3399724 h 3403574"/>
                <a:gd name="connsiteX4" fmla="*/ 598 w 2681920"/>
                <a:gd name="connsiteY4" fmla="*/ 837623 h 3403574"/>
                <a:gd name="connsiteX5" fmla="*/ 1117882 w 2681920"/>
                <a:gd name="connsiteY5" fmla="*/ 0 h 3403574"/>
                <a:gd name="connsiteX0" fmla="*/ 1117882 w 2673869"/>
                <a:gd name="connsiteY0" fmla="*/ 1922 h 3405496"/>
                <a:gd name="connsiteX1" fmla="*/ 2673869 w 2673869"/>
                <a:gd name="connsiteY1" fmla="*/ 0 h 3405496"/>
                <a:gd name="connsiteX2" fmla="*/ 620109 w 2673869"/>
                <a:gd name="connsiteY2" fmla="*/ 3405496 h 3405496"/>
                <a:gd name="connsiteX3" fmla="*/ 597 w 2673869"/>
                <a:gd name="connsiteY3" fmla="*/ 3401646 h 3405496"/>
                <a:gd name="connsiteX4" fmla="*/ 598 w 2673869"/>
                <a:gd name="connsiteY4" fmla="*/ 839545 h 3405496"/>
                <a:gd name="connsiteX5" fmla="*/ 1117882 w 2673869"/>
                <a:gd name="connsiteY5" fmla="*/ 1922 h 3405496"/>
                <a:gd name="connsiteX0" fmla="*/ 1117882 w 2499514"/>
                <a:gd name="connsiteY0" fmla="*/ 0 h 3403574"/>
                <a:gd name="connsiteX1" fmla="*/ 2499514 w 2499514"/>
                <a:gd name="connsiteY1" fmla="*/ 1272 h 3403574"/>
                <a:gd name="connsiteX2" fmla="*/ 620109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117882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263779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263779 w 2499514"/>
                <a:gd name="connsiteY5" fmla="*/ 0 h 3403574"/>
                <a:gd name="connsiteX0" fmla="*/ 1263187 w 2498922"/>
                <a:gd name="connsiteY0" fmla="*/ 0 h 3403574"/>
                <a:gd name="connsiteX1" fmla="*/ 2498922 w 2498922"/>
                <a:gd name="connsiteY1" fmla="*/ 1272 h 3403574"/>
                <a:gd name="connsiteX2" fmla="*/ 525366 w 2498922"/>
                <a:gd name="connsiteY2" fmla="*/ 3403574 h 3403574"/>
                <a:gd name="connsiteX3" fmla="*/ 5 w 2498922"/>
                <a:gd name="connsiteY3" fmla="*/ 3399724 h 3403574"/>
                <a:gd name="connsiteX4" fmla="*/ 13269 w 2498922"/>
                <a:gd name="connsiteY4" fmla="*/ 1100840 h 3403574"/>
                <a:gd name="connsiteX5" fmla="*/ 1263187 w 2498922"/>
                <a:gd name="connsiteY5" fmla="*/ 0 h 3403574"/>
                <a:gd name="connsiteX0" fmla="*/ 1431190 w 2498922"/>
                <a:gd name="connsiteY0" fmla="*/ 0 h 3407623"/>
                <a:gd name="connsiteX1" fmla="*/ 2498922 w 2498922"/>
                <a:gd name="connsiteY1" fmla="*/ 5321 h 3407623"/>
                <a:gd name="connsiteX2" fmla="*/ 525366 w 2498922"/>
                <a:gd name="connsiteY2" fmla="*/ 3407623 h 3407623"/>
                <a:gd name="connsiteX3" fmla="*/ 5 w 2498922"/>
                <a:gd name="connsiteY3" fmla="*/ 3403773 h 3407623"/>
                <a:gd name="connsiteX4" fmla="*/ 13269 w 2498922"/>
                <a:gd name="connsiteY4" fmla="*/ 1104889 h 3407623"/>
                <a:gd name="connsiteX5" fmla="*/ 1431190 w 2498922"/>
                <a:gd name="connsiteY5" fmla="*/ 0 h 3407623"/>
                <a:gd name="connsiteX0" fmla="*/ 1431782 w 2499514"/>
                <a:gd name="connsiteY0" fmla="*/ 0 h 3407623"/>
                <a:gd name="connsiteX1" fmla="*/ 2499514 w 2499514"/>
                <a:gd name="connsiteY1" fmla="*/ 5321 h 3407623"/>
                <a:gd name="connsiteX2" fmla="*/ 525958 w 2499514"/>
                <a:gd name="connsiteY2" fmla="*/ 3407623 h 3407623"/>
                <a:gd name="connsiteX3" fmla="*/ 597 w 2499514"/>
                <a:gd name="connsiteY3" fmla="*/ 3403773 h 3407623"/>
                <a:gd name="connsiteX4" fmla="*/ 597 w 2499514"/>
                <a:gd name="connsiteY4" fmla="*/ 1303314 h 3407623"/>
                <a:gd name="connsiteX5" fmla="*/ 1431782 w 2499514"/>
                <a:gd name="connsiteY5" fmla="*/ 0 h 3407623"/>
                <a:gd name="connsiteX0" fmla="*/ 1511362 w 2499514"/>
                <a:gd name="connsiteY0" fmla="*/ 0 h 3415722"/>
                <a:gd name="connsiteX1" fmla="*/ 2499514 w 2499514"/>
                <a:gd name="connsiteY1" fmla="*/ 13420 h 3415722"/>
                <a:gd name="connsiteX2" fmla="*/ 525958 w 2499514"/>
                <a:gd name="connsiteY2" fmla="*/ 3415722 h 3415722"/>
                <a:gd name="connsiteX3" fmla="*/ 597 w 2499514"/>
                <a:gd name="connsiteY3" fmla="*/ 3411872 h 3415722"/>
                <a:gd name="connsiteX4" fmla="*/ 597 w 2499514"/>
                <a:gd name="connsiteY4" fmla="*/ 1311413 h 3415722"/>
                <a:gd name="connsiteX5" fmla="*/ 1511362 w 2499514"/>
                <a:gd name="connsiteY5" fmla="*/ 0 h 3415722"/>
                <a:gd name="connsiteX0" fmla="*/ 1133529 w 2499514"/>
                <a:gd name="connsiteY0" fmla="*/ 317936 h 3402302"/>
                <a:gd name="connsiteX1" fmla="*/ 2499514 w 2499514"/>
                <a:gd name="connsiteY1" fmla="*/ 0 h 3402302"/>
                <a:gd name="connsiteX2" fmla="*/ 525958 w 2499514"/>
                <a:gd name="connsiteY2" fmla="*/ 3402302 h 3402302"/>
                <a:gd name="connsiteX3" fmla="*/ 597 w 2499514"/>
                <a:gd name="connsiteY3" fmla="*/ 3398452 h 3402302"/>
                <a:gd name="connsiteX4" fmla="*/ 597 w 2499514"/>
                <a:gd name="connsiteY4" fmla="*/ 1297993 h 3402302"/>
                <a:gd name="connsiteX5" fmla="*/ 1133529 w 2499514"/>
                <a:gd name="connsiteY5" fmla="*/ 317936 h 3402302"/>
                <a:gd name="connsiteX0" fmla="*/ 1133529 w 2480138"/>
                <a:gd name="connsiteY0" fmla="*/ 24234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133529 w 2480138"/>
                <a:gd name="connsiteY5" fmla="*/ 24234 h 3108600"/>
                <a:gd name="connsiteX0" fmla="*/ 1085089 w 2480138"/>
                <a:gd name="connsiteY0" fmla="*/ 1642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085089 w 2480138"/>
                <a:gd name="connsiteY5" fmla="*/ 1642 h 3108600"/>
                <a:gd name="connsiteX0" fmla="*/ 1084497 w 2479546"/>
                <a:gd name="connsiteY0" fmla="*/ 1642 h 3108600"/>
                <a:gd name="connsiteX1" fmla="*/ 2479546 w 2479546"/>
                <a:gd name="connsiteY1" fmla="*/ 0 h 3108600"/>
                <a:gd name="connsiteX2" fmla="*/ 525366 w 2479546"/>
                <a:gd name="connsiteY2" fmla="*/ 3108600 h 3108600"/>
                <a:gd name="connsiteX3" fmla="*/ 5 w 2479546"/>
                <a:gd name="connsiteY3" fmla="*/ 3104750 h 3108600"/>
                <a:gd name="connsiteX4" fmla="*/ 67822 w 2479546"/>
                <a:gd name="connsiteY4" fmla="*/ 981698 h 3108600"/>
                <a:gd name="connsiteX5" fmla="*/ 1084497 w 2479546"/>
                <a:gd name="connsiteY5" fmla="*/ 1642 h 3108600"/>
                <a:gd name="connsiteX0" fmla="*/ 1016879 w 2411928"/>
                <a:gd name="connsiteY0" fmla="*/ 1642 h 3108600"/>
                <a:gd name="connsiteX1" fmla="*/ 2411928 w 2411928"/>
                <a:gd name="connsiteY1" fmla="*/ 0 h 3108600"/>
                <a:gd name="connsiteX2" fmla="*/ 457748 w 2411928"/>
                <a:gd name="connsiteY2" fmla="*/ 3108600 h 3108600"/>
                <a:gd name="connsiteX3" fmla="*/ 9892 w 2411928"/>
                <a:gd name="connsiteY3" fmla="*/ 3082158 h 3108600"/>
                <a:gd name="connsiteX4" fmla="*/ 204 w 2411928"/>
                <a:gd name="connsiteY4" fmla="*/ 981698 h 3108600"/>
                <a:gd name="connsiteX5" fmla="*/ 1016879 w 2411928"/>
                <a:gd name="connsiteY5" fmla="*/ 1642 h 3108600"/>
                <a:gd name="connsiteX0" fmla="*/ 1016879 w 2411928"/>
                <a:gd name="connsiteY0" fmla="*/ 1642 h 3082158"/>
                <a:gd name="connsiteX1" fmla="*/ 2411928 w 2411928"/>
                <a:gd name="connsiteY1" fmla="*/ 0 h 3082158"/>
                <a:gd name="connsiteX2" fmla="*/ 9892 w 2411928"/>
                <a:gd name="connsiteY2" fmla="*/ 3082158 h 3082158"/>
                <a:gd name="connsiteX3" fmla="*/ 204 w 2411928"/>
                <a:gd name="connsiteY3" fmla="*/ 981698 h 3082158"/>
                <a:gd name="connsiteX4" fmla="*/ 1016879 w 2411928"/>
                <a:gd name="connsiteY4" fmla="*/ 1642 h 3082158"/>
                <a:gd name="connsiteX0" fmla="*/ 1016879 w 2915706"/>
                <a:gd name="connsiteY0" fmla="*/ 0 h 3080516"/>
                <a:gd name="connsiteX1" fmla="*/ 2915706 w 2915706"/>
                <a:gd name="connsiteY1" fmla="*/ 5889 h 3080516"/>
                <a:gd name="connsiteX2" fmla="*/ 9892 w 2915706"/>
                <a:gd name="connsiteY2" fmla="*/ 3080516 h 3080516"/>
                <a:gd name="connsiteX3" fmla="*/ 204 w 2915706"/>
                <a:gd name="connsiteY3" fmla="*/ 980056 h 3080516"/>
                <a:gd name="connsiteX4" fmla="*/ 1016879 w 2915706"/>
                <a:gd name="connsiteY4" fmla="*/ 0 h 3080516"/>
                <a:gd name="connsiteX0" fmla="*/ 1016879 w 2915706"/>
                <a:gd name="connsiteY0" fmla="*/ 0 h 2174906"/>
                <a:gd name="connsiteX1" fmla="*/ 2915706 w 2915706"/>
                <a:gd name="connsiteY1" fmla="*/ 5889 h 2174906"/>
                <a:gd name="connsiteX2" fmla="*/ 9891 w 2915706"/>
                <a:gd name="connsiteY2" fmla="*/ 2174906 h 2174906"/>
                <a:gd name="connsiteX3" fmla="*/ 204 w 2915706"/>
                <a:gd name="connsiteY3" fmla="*/ 980056 h 2174906"/>
                <a:gd name="connsiteX4" fmla="*/ 1016879 w 2915706"/>
                <a:gd name="connsiteY4" fmla="*/ 0 h 2174906"/>
                <a:gd name="connsiteX0" fmla="*/ 1016879 w 2987698"/>
                <a:gd name="connsiteY0" fmla="*/ 0 h 2174906"/>
                <a:gd name="connsiteX1" fmla="*/ 2987698 w 2987698"/>
                <a:gd name="connsiteY1" fmla="*/ 5889 h 2174906"/>
                <a:gd name="connsiteX2" fmla="*/ 9891 w 2987698"/>
                <a:gd name="connsiteY2" fmla="*/ 2174906 h 2174906"/>
                <a:gd name="connsiteX3" fmla="*/ 204 w 2987698"/>
                <a:gd name="connsiteY3" fmla="*/ 980056 h 2174906"/>
                <a:gd name="connsiteX4" fmla="*/ 1016879 w 2987698"/>
                <a:gd name="connsiteY4" fmla="*/ 0 h 2174906"/>
                <a:gd name="connsiteX0" fmla="*/ 1007880 w 2987698"/>
                <a:gd name="connsiteY0" fmla="*/ 972 h 2169017"/>
                <a:gd name="connsiteX1" fmla="*/ 2987698 w 2987698"/>
                <a:gd name="connsiteY1" fmla="*/ 0 h 2169017"/>
                <a:gd name="connsiteX2" fmla="*/ 9891 w 2987698"/>
                <a:gd name="connsiteY2" fmla="*/ 2169017 h 2169017"/>
                <a:gd name="connsiteX3" fmla="*/ 204 w 2987698"/>
                <a:gd name="connsiteY3" fmla="*/ 974167 h 2169017"/>
                <a:gd name="connsiteX4" fmla="*/ 1007880 w 2987698"/>
                <a:gd name="connsiteY4" fmla="*/ 972 h 2169017"/>
                <a:gd name="connsiteX0" fmla="*/ 999201 w 2979019"/>
                <a:gd name="connsiteY0" fmla="*/ 972 h 2169017"/>
                <a:gd name="connsiteX1" fmla="*/ 2979019 w 2979019"/>
                <a:gd name="connsiteY1" fmla="*/ 0 h 2169017"/>
                <a:gd name="connsiteX2" fmla="*/ 1212 w 2979019"/>
                <a:gd name="connsiteY2" fmla="*/ 2169017 h 2169017"/>
                <a:gd name="connsiteX3" fmla="*/ 524 w 2979019"/>
                <a:gd name="connsiteY3" fmla="*/ 1166266 h 2169017"/>
                <a:gd name="connsiteX4" fmla="*/ 999201 w 2979019"/>
                <a:gd name="connsiteY4" fmla="*/ 972 h 2169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019" h="2169017">
                  <a:moveTo>
                    <a:pt x="999201" y="972"/>
                  </a:moveTo>
                  <a:lnTo>
                    <a:pt x="2979019" y="0"/>
                  </a:lnTo>
                  <a:lnTo>
                    <a:pt x="1212" y="2169017"/>
                  </a:lnTo>
                  <a:cubicBezTo>
                    <a:pt x="3046" y="2167493"/>
                    <a:pt x="-1481" y="1166839"/>
                    <a:pt x="524" y="1166266"/>
                  </a:cubicBezTo>
                  <a:lnTo>
                    <a:pt x="999201" y="972"/>
                  </a:lnTo>
                  <a:close/>
                </a:path>
              </a:pathLst>
            </a:custGeom>
            <a:gradFill flip="none" rotWithShape="1">
              <a:gsLst>
                <a:gs pos="1000">
                  <a:srgbClr val="14213E">
                    <a:alpha val="0"/>
                  </a:srgbClr>
                </a:gs>
                <a:gs pos="100000">
                  <a:srgbClr val="0A1446"/>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26" name="Picture 25">
              <a:extLst>
                <a:ext uri="{FF2B5EF4-FFF2-40B4-BE49-F238E27FC236}">
                  <a16:creationId xmlns:a16="http://schemas.microsoft.com/office/drawing/2014/main" id="{0F71DB54-BCC2-7F4C-9509-2626BECDBF82}"/>
                </a:ext>
              </a:extLst>
            </p:cNvPr>
            <p:cNvPicPr>
              <a:picLocks noChangeAspect="1"/>
            </p:cNvPicPr>
            <p:nvPr/>
          </p:nvPicPr>
          <p:blipFill rotWithShape="1">
            <a:blip r:embed="rId4"/>
            <a:srcRect r="75091" b="61718"/>
            <a:stretch/>
          </p:blipFill>
          <p:spPr>
            <a:xfrm>
              <a:off x="-1104" y="-1048"/>
              <a:ext cx="3036912" cy="2625376"/>
            </a:xfrm>
            <a:prstGeom prst="rect">
              <a:avLst/>
            </a:prstGeom>
          </p:spPr>
        </p:pic>
      </p:grpSp>
      <p:sp>
        <p:nvSpPr>
          <p:cNvPr id="9" name="Text Placeholder 8">
            <a:extLst>
              <a:ext uri="{FF2B5EF4-FFF2-40B4-BE49-F238E27FC236}">
                <a16:creationId xmlns:a16="http://schemas.microsoft.com/office/drawing/2014/main" id="{231048B2-ECE4-8546-A723-E98F3B13213B}"/>
              </a:ext>
            </a:extLst>
          </p:cNvPr>
          <p:cNvSpPr>
            <a:spLocks noGrp="1"/>
          </p:cNvSpPr>
          <p:nvPr>
            <p:ph type="body" idx="1"/>
          </p:nvPr>
        </p:nvSpPr>
        <p:spPr/>
        <p:txBody>
          <a:bodyPr/>
          <a:lstStyle/>
          <a:p>
            <a:endParaRPr lang="en-US" dirty="0">
              <a:solidFill>
                <a:srgbClr val="00A8DD"/>
              </a:solidFill>
            </a:endParaRPr>
          </a:p>
        </p:txBody>
      </p:sp>
      <p:sp>
        <p:nvSpPr>
          <p:cNvPr id="8" name="Title 7">
            <a:extLst>
              <a:ext uri="{FF2B5EF4-FFF2-40B4-BE49-F238E27FC236}">
                <a16:creationId xmlns:a16="http://schemas.microsoft.com/office/drawing/2014/main" id="{CCA538B0-1E9F-8945-87B7-C6B4C8E8AC70}"/>
              </a:ext>
            </a:extLst>
          </p:cNvPr>
          <p:cNvSpPr>
            <a:spLocks noGrp="1"/>
          </p:cNvSpPr>
          <p:nvPr>
            <p:ph type="title"/>
          </p:nvPr>
        </p:nvSpPr>
        <p:spPr/>
        <p:txBody>
          <a:bodyPr/>
          <a:lstStyle/>
          <a:p>
            <a:endParaRPr lang="en-US"/>
          </a:p>
        </p:txBody>
      </p:sp>
      <p:sp>
        <p:nvSpPr>
          <p:cNvPr id="13" name="Subtitle 4">
            <a:extLst>
              <a:ext uri="{FF2B5EF4-FFF2-40B4-BE49-F238E27FC236}">
                <a16:creationId xmlns:a16="http://schemas.microsoft.com/office/drawing/2014/main" id="{88B9AFCF-F563-412D-A367-095D1D52A0FC}"/>
              </a:ext>
            </a:extLst>
          </p:cNvPr>
          <p:cNvSpPr txBox="1">
            <a:spLocks/>
          </p:cNvSpPr>
          <p:nvPr/>
        </p:nvSpPr>
        <p:spPr>
          <a:xfrm>
            <a:off x="1066801" y="3665143"/>
            <a:ext cx="8221903" cy="666849"/>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nSpc>
                <a:spcPts val="2600"/>
              </a:lnSpc>
              <a:spcBef>
                <a:spcPct val="0"/>
              </a:spcBef>
              <a:buClrTx/>
              <a:buSzTx/>
              <a:defRPr/>
            </a:pPr>
            <a:r>
              <a:rPr lang="en-US" sz="2400">
                <a:solidFill>
                  <a:schemeClr val="tx1"/>
                </a:solidFill>
              </a:rPr>
              <a:t>Geocoding, Batch geocoding, reverse geocoding</a:t>
            </a:r>
          </a:p>
          <a:p>
            <a:pPr>
              <a:lnSpc>
                <a:spcPts val="2600"/>
              </a:lnSpc>
              <a:spcBef>
                <a:spcPct val="0"/>
              </a:spcBef>
              <a:buClrTx/>
              <a:buSzTx/>
              <a:defRPr/>
            </a:pPr>
            <a:r>
              <a:rPr lang="en-US" sz="2400">
                <a:solidFill>
                  <a:schemeClr val="tx1"/>
                </a:solidFill>
                <a:latin typeface="Consolas" panose="020B0609020204030204" pitchFamily="49" charset="0"/>
                <a:cs typeface="Avenir LT Std 65 Medium" charset="0"/>
              </a:rPr>
              <a:t>arcgis.geocoding </a:t>
            </a:r>
            <a:r>
              <a:rPr lang="en-US" sz="2400">
                <a:solidFill>
                  <a:schemeClr val="tx1"/>
                </a:solidFill>
                <a:cs typeface="Avenir LT Std 65 Medium" charset="0"/>
              </a:rPr>
              <a:t>module</a:t>
            </a:r>
            <a:endParaRPr lang="en-US" sz="2400" dirty="0">
              <a:solidFill>
                <a:schemeClr val="tx1"/>
              </a:solidFill>
              <a:cs typeface="Avenir LT Std 65 Medium" charset="0"/>
            </a:endParaRPr>
          </a:p>
        </p:txBody>
      </p:sp>
      <p:sp>
        <p:nvSpPr>
          <p:cNvPr id="14" name="Title 2">
            <a:extLst>
              <a:ext uri="{FF2B5EF4-FFF2-40B4-BE49-F238E27FC236}">
                <a16:creationId xmlns:a16="http://schemas.microsoft.com/office/drawing/2014/main" id="{E9F17E4B-D277-482D-87FC-2517C672991F}"/>
              </a:ext>
            </a:extLst>
          </p:cNvPr>
          <p:cNvSpPr txBox="1">
            <a:spLocks/>
          </p:cNvSpPr>
          <p:nvPr/>
        </p:nvSpPr>
        <p:spPr>
          <a:xfrm>
            <a:off x="1066800" y="2885070"/>
            <a:ext cx="8683723" cy="738664"/>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lang="en-US"/>
              <a:t>Geocoding</a:t>
            </a:r>
            <a:endParaRPr lang="en-US" dirty="0"/>
          </a:p>
        </p:txBody>
      </p:sp>
    </p:spTree>
    <p:extLst>
      <p:ext uri="{BB962C8B-B14F-4D97-AF65-F5344CB8AC3E}">
        <p14:creationId xmlns:p14="http://schemas.microsoft.com/office/powerpoint/2010/main" val="178889353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C354A2F9-1AEB-476C-970F-9C735E86D89F}"/>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Geocode</a:t>
            </a:r>
          </a:p>
        </p:txBody>
      </p:sp>
      <p:sp>
        <p:nvSpPr>
          <p:cNvPr id="10" name="Content Placeholder 1">
            <a:extLst>
              <a:ext uri="{FF2B5EF4-FFF2-40B4-BE49-F238E27FC236}">
                <a16:creationId xmlns:a16="http://schemas.microsoft.com/office/drawing/2014/main" id="{2ADB86A8-7521-4C55-8D43-202FDF272648}"/>
              </a:ext>
            </a:extLst>
          </p:cNvPr>
          <p:cNvSpPr txBox="1">
            <a:spLocks/>
          </p:cNvSpPr>
          <p:nvPr/>
        </p:nvSpPr>
        <p:spPr>
          <a:xfrm>
            <a:off x="685800" y="935450"/>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a:t>Single line or multi field addresses</a:t>
            </a:r>
            <a:endParaRPr lang="en-US" b="0" dirty="0"/>
          </a:p>
        </p:txBody>
      </p:sp>
      <p:pic>
        <p:nvPicPr>
          <p:cNvPr id="12" name="Picture 11">
            <a:extLst>
              <a:ext uri="{FF2B5EF4-FFF2-40B4-BE49-F238E27FC236}">
                <a16:creationId xmlns:a16="http://schemas.microsoft.com/office/drawing/2014/main" id="{FBBBDE0B-0E99-45BF-832E-D21BC48D81C1}"/>
              </a:ext>
            </a:extLst>
          </p:cNvPr>
          <p:cNvPicPr>
            <a:picLocks noChangeAspect="1"/>
          </p:cNvPicPr>
          <p:nvPr/>
        </p:nvPicPr>
        <p:blipFill>
          <a:blip r:embed="rId4"/>
          <a:stretch>
            <a:fillRect/>
          </a:stretch>
        </p:blipFill>
        <p:spPr>
          <a:xfrm>
            <a:off x="638767" y="1614631"/>
            <a:ext cx="7629525" cy="3752850"/>
          </a:xfrm>
          <a:prstGeom prst="rect">
            <a:avLst/>
          </a:prstGeom>
        </p:spPr>
      </p:pic>
      <p:pic>
        <p:nvPicPr>
          <p:cNvPr id="14" name="Picture 13">
            <a:extLst>
              <a:ext uri="{FF2B5EF4-FFF2-40B4-BE49-F238E27FC236}">
                <a16:creationId xmlns:a16="http://schemas.microsoft.com/office/drawing/2014/main" id="{F90886D3-F0A5-4EF4-8B83-8506532DA8A0}"/>
              </a:ext>
            </a:extLst>
          </p:cNvPr>
          <p:cNvPicPr>
            <a:picLocks noChangeAspect="1"/>
          </p:cNvPicPr>
          <p:nvPr/>
        </p:nvPicPr>
        <p:blipFill>
          <a:blip r:embed="rId5"/>
          <a:stretch>
            <a:fillRect/>
          </a:stretch>
        </p:blipFill>
        <p:spPr>
          <a:xfrm>
            <a:off x="7592744" y="1114066"/>
            <a:ext cx="4042131" cy="1789040"/>
          </a:xfrm>
          <a:prstGeom prst="rect">
            <a:avLst/>
          </a:prstGeom>
          <a:ln>
            <a:solidFill>
              <a:schemeClr val="tx1">
                <a:lumMod val="75000"/>
              </a:schemeClr>
            </a:solidFill>
          </a:ln>
        </p:spPr>
      </p:pic>
      <p:pic>
        <p:nvPicPr>
          <p:cNvPr id="15" name="Picture 14">
            <a:extLst>
              <a:ext uri="{FF2B5EF4-FFF2-40B4-BE49-F238E27FC236}">
                <a16:creationId xmlns:a16="http://schemas.microsoft.com/office/drawing/2014/main" id="{FB126072-73F6-45FB-865E-26F36669A966}"/>
              </a:ext>
            </a:extLst>
          </p:cNvPr>
          <p:cNvPicPr>
            <a:picLocks noChangeAspect="1"/>
          </p:cNvPicPr>
          <p:nvPr/>
        </p:nvPicPr>
        <p:blipFill>
          <a:blip r:embed="rId6"/>
          <a:stretch>
            <a:fillRect/>
          </a:stretch>
        </p:blipFill>
        <p:spPr>
          <a:xfrm>
            <a:off x="445960" y="4948691"/>
            <a:ext cx="3905250" cy="1476375"/>
          </a:xfrm>
          <a:prstGeom prst="rect">
            <a:avLst/>
          </a:prstGeom>
          <a:ln>
            <a:solidFill>
              <a:schemeClr val="tx1">
                <a:lumMod val="75000"/>
              </a:schemeClr>
            </a:solidFill>
          </a:ln>
        </p:spPr>
      </p:pic>
      <p:pic>
        <p:nvPicPr>
          <p:cNvPr id="16" name="Picture 15">
            <a:extLst>
              <a:ext uri="{FF2B5EF4-FFF2-40B4-BE49-F238E27FC236}">
                <a16:creationId xmlns:a16="http://schemas.microsoft.com/office/drawing/2014/main" id="{95B0029C-BD04-46BF-B9E3-B7FBB3A0B898}"/>
              </a:ext>
            </a:extLst>
          </p:cNvPr>
          <p:cNvPicPr>
            <a:picLocks noChangeAspect="1"/>
          </p:cNvPicPr>
          <p:nvPr/>
        </p:nvPicPr>
        <p:blipFill>
          <a:blip r:embed="rId7"/>
          <a:stretch>
            <a:fillRect/>
          </a:stretch>
        </p:blipFill>
        <p:spPr>
          <a:xfrm>
            <a:off x="4281188" y="4191581"/>
            <a:ext cx="7629525" cy="2311730"/>
          </a:xfrm>
          <a:prstGeom prst="rect">
            <a:avLst/>
          </a:prstGeom>
          <a:ln>
            <a:solidFill>
              <a:schemeClr val="tx1">
                <a:lumMod val="75000"/>
              </a:schemeClr>
            </a:solidFill>
          </a:ln>
        </p:spPr>
      </p:pic>
    </p:spTree>
    <p:extLst>
      <p:ext uri="{BB962C8B-B14F-4D97-AF65-F5344CB8AC3E}">
        <p14:creationId xmlns:p14="http://schemas.microsoft.com/office/powerpoint/2010/main" val="323732017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94FB281B-6E87-49DF-A4A2-7B441E54DAF2}"/>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Geocode</a:t>
            </a:r>
          </a:p>
        </p:txBody>
      </p:sp>
      <p:sp>
        <p:nvSpPr>
          <p:cNvPr id="10" name="Content Placeholder 1">
            <a:extLst>
              <a:ext uri="{FF2B5EF4-FFF2-40B4-BE49-F238E27FC236}">
                <a16:creationId xmlns:a16="http://schemas.microsoft.com/office/drawing/2014/main" id="{64C4FAA0-19C0-4E3D-B120-12817967EB51}"/>
              </a:ext>
            </a:extLst>
          </p:cNvPr>
          <p:cNvSpPr txBox="1">
            <a:spLocks/>
          </p:cNvSpPr>
          <p:nvPr/>
        </p:nvSpPr>
        <p:spPr>
          <a:xfrm>
            <a:off x="685800" y="935450"/>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a:t>Points of Interest</a:t>
            </a:r>
            <a:endParaRPr lang="en-US" b="0" dirty="0"/>
          </a:p>
        </p:txBody>
      </p:sp>
      <p:pic>
        <p:nvPicPr>
          <p:cNvPr id="12" name="Picture 11">
            <a:extLst>
              <a:ext uri="{FF2B5EF4-FFF2-40B4-BE49-F238E27FC236}">
                <a16:creationId xmlns:a16="http://schemas.microsoft.com/office/drawing/2014/main" id="{B05F33C9-4ED4-4E3D-85AF-34591285ABD2}"/>
              </a:ext>
            </a:extLst>
          </p:cNvPr>
          <p:cNvPicPr>
            <a:picLocks noChangeAspect="1"/>
          </p:cNvPicPr>
          <p:nvPr/>
        </p:nvPicPr>
        <p:blipFill>
          <a:blip r:embed="rId4"/>
          <a:stretch>
            <a:fillRect/>
          </a:stretch>
        </p:blipFill>
        <p:spPr>
          <a:xfrm>
            <a:off x="4223676" y="1464681"/>
            <a:ext cx="7620000" cy="3819525"/>
          </a:xfrm>
          <a:prstGeom prst="rect">
            <a:avLst/>
          </a:prstGeom>
        </p:spPr>
      </p:pic>
      <p:pic>
        <p:nvPicPr>
          <p:cNvPr id="14" name="Picture 13">
            <a:extLst>
              <a:ext uri="{FF2B5EF4-FFF2-40B4-BE49-F238E27FC236}">
                <a16:creationId xmlns:a16="http://schemas.microsoft.com/office/drawing/2014/main" id="{4F979683-2490-4F8B-B17D-39889992F494}"/>
              </a:ext>
            </a:extLst>
          </p:cNvPr>
          <p:cNvPicPr>
            <a:picLocks noChangeAspect="1"/>
          </p:cNvPicPr>
          <p:nvPr/>
        </p:nvPicPr>
        <p:blipFill>
          <a:blip r:embed="rId5"/>
          <a:stretch>
            <a:fillRect/>
          </a:stretch>
        </p:blipFill>
        <p:spPr>
          <a:xfrm>
            <a:off x="704850" y="4760500"/>
            <a:ext cx="8896350" cy="1162050"/>
          </a:xfrm>
          <a:prstGeom prst="rect">
            <a:avLst/>
          </a:prstGeom>
        </p:spPr>
      </p:pic>
      <p:sp>
        <p:nvSpPr>
          <p:cNvPr id="15" name="TextBox 14">
            <a:extLst>
              <a:ext uri="{FF2B5EF4-FFF2-40B4-BE49-F238E27FC236}">
                <a16:creationId xmlns:a16="http://schemas.microsoft.com/office/drawing/2014/main" id="{92EFFE8D-C2BF-4291-AFE9-FAF362E83DF1}"/>
              </a:ext>
            </a:extLst>
          </p:cNvPr>
          <p:cNvSpPr txBox="1"/>
          <p:nvPr/>
        </p:nvSpPr>
        <p:spPr>
          <a:xfrm>
            <a:off x="685800" y="1787292"/>
            <a:ext cx="3537876" cy="2957379"/>
          </a:xfrm>
          <a:prstGeom prst="rect">
            <a:avLst/>
          </a:prstGeom>
          <a:noFill/>
          <a:effectLst/>
        </p:spPr>
        <p:txBody>
          <a:bodyPr wrap="square" lIns="0" tIns="0" rIns="0" bIns="0" rtlCol="0">
            <a:noAutofit/>
          </a:bodyPr>
          <a:lstStyle/>
          <a:p>
            <a:pPr marL="285750" indent="-285750" algn="l" eaLnBrk="0" hangingPunct="0">
              <a:lnSpc>
                <a:spcPts val="1800"/>
              </a:lnSpc>
              <a:buFont typeface="Arial" panose="020B0604020202020204" pitchFamily="34" charset="0"/>
              <a:buChar char="•"/>
            </a:pPr>
            <a:r>
              <a:rPr lang="en-US" sz="1400" dirty="0">
                <a:ea typeface="+mn-ea"/>
                <a:cs typeface="+mn-cs"/>
              </a:rPr>
              <a:t>Cultura</a:t>
            </a:r>
            <a:r>
              <a:rPr lang="en-US" sz="1400" dirty="0"/>
              <a:t>l or geographic landmarks</a:t>
            </a:r>
          </a:p>
          <a:p>
            <a:pPr marL="285750" indent="-285750" algn="l" eaLnBrk="0" hangingPunct="0">
              <a:lnSpc>
                <a:spcPts val="1800"/>
              </a:lnSpc>
              <a:buFont typeface="Arial" panose="020B0604020202020204" pitchFamily="34" charset="0"/>
              <a:buChar char="•"/>
            </a:pPr>
            <a:r>
              <a:rPr lang="en-US" sz="1400" dirty="0">
                <a:ea typeface="+mn-ea"/>
                <a:cs typeface="+mn-cs"/>
              </a:rPr>
              <a:t>Businesses by name or category</a:t>
            </a:r>
          </a:p>
          <a:p>
            <a:pPr marL="285750" indent="-285750" algn="l" eaLnBrk="0" hangingPunct="0">
              <a:lnSpc>
                <a:spcPts val="1800"/>
              </a:lnSpc>
              <a:buFont typeface="Arial" panose="020B0604020202020204" pitchFamily="34" charset="0"/>
              <a:buChar char="•"/>
            </a:pPr>
            <a:r>
              <a:rPr lang="en-US" sz="1400" dirty="0"/>
              <a:t>Administrative divisions</a:t>
            </a:r>
          </a:p>
          <a:p>
            <a:pPr marL="285750" indent="-285750" algn="l" eaLnBrk="0" hangingPunct="0">
              <a:lnSpc>
                <a:spcPts val="18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111734058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3EFE9ED8-B867-4D0E-9553-A8051531B745}"/>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Batch Geocoding</a:t>
            </a:r>
          </a:p>
        </p:txBody>
      </p:sp>
      <p:sp>
        <p:nvSpPr>
          <p:cNvPr id="10" name="Content Placeholder 1">
            <a:extLst>
              <a:ext uri="{FF2B5EF4-FFF2-40B4-BE49-F238E27FC236}">
                <a16:creationId xmlns:a16="http://schemas.microsoft.com/office/drawing/2014/main" id="{7CFC120B-4ECE-4312-A0D1-9C8DC54E1017}"/>
              </a:ext>
            </a:extLst>
          </p:cNvPr>
          <p:cNvSpPr txBox="1">
            <a:spLocks/>
          </p:cNvSpPr>
          <p:nvPr/>
        </p:nvSpPr>
        <p:spPr>
          <a:xfrm>
            <a:off x="685800" y="935450"/>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a:t>Geocode an entire list of single line or multi field addresses</a:t>
            </a:r>
            <a:endParaRPr lang="en-US" b="0" dirty="0"/>
          </a:p>
        </p:txBody>
      </p:sp>
      <p:pic>
        <p:nvPicPr>
          <p:cNvPr id="12" name="Picture 11">
            <a:extLst>
              <a:ext uri="{FF2B5EF4-FFF2-40B4-BE49-F238E27FC236}">
                <a16:creationId xmlns:a16="http://schemas.microsoft.com/office/drawing/2014/main" id="{B34C9ED7-B616-4785-BF35-51272C6900D1}"/>
              </a:ext>
            </a:extLst>
          </p:cNvPr>
          <p:cNvPicPr>
            <a:picLocks noChangeAspect="1"/>
          </p:cNvPicPr>
          <p:nvPr/>
        </p:nvPicPr>
        <p:blipFill>
          <a:blip r:embed="rId4"/>
          <a:stretch>
            <a:fillRect/>
          </a:stretch>
        </p:blipFill>
        <p:spPr>
          <a:xfrm>
            <a:off x="685800" y="1811235"/>
            <a:ext cx="7629525" cy="3790950"/>
          </a:xfrm>
          <a:prstGeom prst="rect">
            <a:avLst/>
          </a:prstGeom>
        </p:spPr>
      </p:pic>
      <p:pic>
        <p:nvPicPr>
          <p:cNvPr id="14" name="Picture 13">
            <a:extLst>
              <a:ext uri="{FF2B5EF4-FFF2-40B4-BE49-F238E27FC236}">
                <a16:creationId xmlns:a16="http://schemas.microsoft.com/office/drawing/2014/main" id="{6D0AE381-8900-49A9-9722-CDC01873BFD0}"/>
              </a:ext>
            </a:extLst>
          </p:cNvPr>
          <p:cNvPicPr>
            <a:picLocks noChangeAspect="1"/>
          </p:cNvPicPr>
          <p:nvPr/>
        </p:nvPicPr>
        <p:blipFill>
          <a:blip r:embed="rId5"/>
          <a:stretch>
            <a:fillRect/>
          </a:stretch>
        </p:blipFill>
        <p:spPr>
          <a:xfrm>
            <a:off x="8017298" y="844746"/>
            <a:ext cx="3037798" cy="2547077"/>
          </a:xfrm>
          <a:prstGeom prst="rect">
            <a:avLst/>
          </a:prstGeom>
          <a:ln>
            <a:solidFill>
              <a:schemeClr val="tx1">
                <a:lumMod val="75000"/>
              </a:schemeClr>
            </a:solidFill>
          </a:ln>
        </p:spPr>
      </p:pic>
      <p:pic>
        <p:nvPicPr>
          <p:cNvPr id="15" name="Picture 14">
            <a:extLst>
              <a:ext uri="{FF2B5EF4-FFF2-40B4-BE49-F238E27FC236}">
                <a16:creationId xmlns:a16="http://schemas.microsoft.com/office/drawing/2014/main" id="{D317BFC1-6EAF-4C64-B722-53BDE37883ED}"/>
              </a:ext>
            </a:extLst>
          </p:cNvPr>
          <p:cNvPicPr>
            <a:picLocks noChangeAspect="1"/>
          </p:cNvPicPr>
          <p:nvPr/>
        </p:nvPicPr>
        <p:blipFill>
          <a:blip r:embed="rId6"/>
          <a:stretch>
            <a:fillRect/>
          </a:stretch>
        </p:blipFill>
        <p:spPr>
          <a:xfrm>
            <a:off x="4500562" y="4211914"/>
            <a:ext cx="7255391" cy="1692925"/>
          </a:xfrm>
          <a:prstGeom prst="rect">
            <a:avLst/>
          </a:prstGeom>
        </p:spPr>
      </p:pic>
      <p:pic>
        <p:nvPicPr>
          <p:cNvPr id="16" name="Picture 15">
            <a:extLst>
              <a:ext uri="{FF2B5EF4-FFF2-40B4-BE49-F238E27FC236}">
                <a16:creationId xmlns:a16="http://schemas.microsoft.com/office/drawing/2014/main" id="{C0076520-8CF3-4D11-B43B-C715A7E67F0B}"/>
              </a:ext>
            </a:extLst>
          </p:cNvPr>
          <p:cNvPicPr>
            <a:picLocks noChangeAspect="1"/>
          </p:cNvPicPr>
          <p:nvPr/>
        </p:nvPicPr>
        <p:blipFill>
          <a:blip r:embed="rId7"/>
          <a:stretch>
            <a:fillRect/>
          </a:stretch>
        </p:blipFill>
        <p:spPr>
          <a:xfrm>
            <a:off x="4500562" y="5910663"/>
            <a:ext cx="7255391" cy="593552"/>
          </a:xfrm>
          <a:prstGeom prst="rect">
            <a:avLst/>
          </a:prstGeom>
        </p:spPr>
      </p:pic>
    </p:spTree>
    <p:extLst>
      <p:ext uri="{BB962C8B-B14F-4D97-AF65-F5344CB8AC3E}">
        <p14:creationId xmlns:p14="http://schemas.microsoft.com/office/powerpoint/2010/main" val="405666362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9166E5E4-199C-4754-A13F-FE42FF5994AD}"/>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Reverse Geocode</a:t>
            </a:r>
          </a:p>
        </p:txBody>
      </p:sp>
      <p:sp>
        <p:nvSpPr>
          <p:cNvPr id="10" name="Content Placeholder 1">
            <a:extLst>
              <a:ext uri="{FF2B5EF4-FFF2-40B4-BE49-F238E27FC236}">
                <a16:creationId xmlns:a16="http://schemas.microsoft.com/office/drawing/2014/main" id="{CB552DE6-FA3D-4803-B36F-1D2464B0C616}"/>
              </a:ext>
            </a:extLst>
          </p:cNvPr>
          <p:cNvSpPr txBox="1">
            <a:spLocks/>
          </p:cNvSpPr>
          <p:nvPr/>
        </p:nvSpPr>
        <p:spPr>
          <a:xfrm>
            <a:off x="685800" y="935450"/>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GB" b="0"/>
              <a:t>Determines address at a particular x/y location</a:t>
            </a:r>
            <a:endParaRPr lang="en-US" b="0" dirty="0"/>
          </a:p>
        </p:txBody>
      </p:sp>
      <p:pic>
        <p:nvPicPr>
          <p:cNvPr id="12" name="Picture 11">
            <a:extLst>
              <a:ext uri="{FF2B5EF4-FFF2-40B4-BE49-F238E27FC236}">
                <a16:creationId xmlns:a16="http://schemas.microsoft.com/office/drawing/2014/main" id="{8B62A1FC-7F80-4CCF-B0CC-BAD2CCE08791}"/>
              </a:ext>
            </a:extLst>
          </p:cNvPr>
          <p:cNvPicPr>
            <a:picLocks noChangeAspect="1"/>
          </p:cNvPicPr>
          <p:nvPr/>
        </p:nvPicPr>
        <p:blipFill>
          <a:blip r:embed="rId4"/>
          <a:stretch>
            <a:fillRect/>
          </a:stretch>
        </p:blipFill>
        <p:spPr>
          <a:xfrm>
            <a:off x="685800" y="2498825"/>
            <a:ext cx="8905875" cy="3724275"/>
          </a:xfrm>
          <a:prstGeom prst="rect">
            <a:avLst/>
          </a:prstGeom>
        </p:spPr>
      </p:pic>
      <p:pic>
        <p:nvPicPr>
          <p:cNvPr id="14" name="Picture 13">
            <a:extLst>
              <a:ext uri="{FF2B5EF4-FFF2-40B4-BE49-F238E27FC236}">
                <a16:creationId xmlns:a16="http://schemas.microsoft.com/office/drawing/2014/main" id="{3598D0FB-412B-454D-862A-593BFC899744}"/>
              </a:ext>
            </a:extLst>
          </p:cNvPr>
          <p:cNvPicPr>
            <a:picLocks noChangeAspect="1"/>
          </p:cNvPicPr>
          <p:nvPr/>
        </p:nvPicPr>
        <p:blipFill>
          <a:blip r:embed="rId5"/>
          <a:stretch>
            <a:fillRect/>
          </a:stretch>
        </p:blipFill>
        <p:spPr>
          <a:xfrm>
            <a:off x="6765024" y="1178217"/>
            <a:ext cx="4962741" cy="2306961"/>
          </a:xfrm>
          <a:prstGeom prst="rect">
            <a:avLst/>
          </a:prstGeom>
          <a:ln>
            <a:solidFill>
              <a:schemeClr val="tx1">
                <a:lumMod val="75000"/>
              </a:schemeClr>
            </a:solidFill>
          </a:ln>
        </p:spPr>
      </p:pic>
    </p:spTree>
    <p:extLst>
      <p:ext uri="{BB962C8B-B14F-4D97-AF65-F5344CB8AC3E}">
        <p14:creationId xmlns:p14="http://schemas.microsoft.com/office/powerpoint/2010/main" val="1796773773"/>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084824-F2C7-BB47-B1A1-7712362A0E5B}"/>
              </a:ext>
            </a:extLst>
          </p:cNvPr>
          <p:cNvGrpSpPr/>
          <p:nvPr/>
        </p:nvGrpSpPr>
        <p:grpSpPr>
          <a:xfrm>
            <a:off x="0" y="-2"/>
            <a:ext cx="12192000" cy="6858001"/>
            <a:chOff x="0" y="-2"/>
            <a:chExt cx="12192000" cy="6858001"/>
          </a:xfrm>
        </p:grpSpPr>
        <p:sp>
          <p:nvSpPr>
            <p:cNvPr id="9" name="Rectangle 8">
              <a:extLst>
                <a:ext uri="{FF2B5EF4-FFF2-40B4-BE49-F238E27FC236}">
                  <a16:creationId xmlns:a16="http://schemas.microsoft.com/office/drawing/2014/main" id="{CD280EB6-BE4C-2F49-A536-535A3E5BEEF7}"/>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5" name="Content Placeholder 6">
              <a:extLst>
                <a:ext uri="{FF2B5EF4-FFF2-40B4-BE49-F238E27FC236}">
                  <a16:creationId xmlns:a16="http://schemas.microsoft.com/office/drawing/2014/main" id="{672DB13D-2193-574C-AC62-C7AC9F853DB6}"/>
                </a:ext>
              </a:extLst>
            </p:cNvPr>
            <p:cNvPicPr>
              <a:picLocks noChangeAspect="1"/>
            </p:cNvPicPr>
            <p:nvPr/>
          </p:nvPicPr>
          <p:blipFill>
            <a:blip r:embed="rId3">
              <a:alphaModFix amt="85000"/>
            </a:blip>
            <a:stretch>
              <a:fillRect/>
            </a:stretch>
          </p:blipFill>
          <p:spPr>
            <a:xfrm>
              <a:off x="0" y="-1"/>
              <a:ext cx="5168899" cy="6857998"/>
            </a:xfrm>
            <a:prstGeom prst="rect">
              <a:avLst/>
            </a:prstGeom>
          </p:spPr>
        </p:pic>
      </p:grpSp>
      <p:sp>
        <p:nvSpPr>
          <p:cNvPr id="4" name="Text Placeholder 3">
            <a:extLst>
              <a:ext uri="{FF2B5EF4-FFF2-40B4-BE49-F238E27FC236}">
                <a16:creationId xmlns:a16="http://schemas.microsoft.com/office/drawing/2014/main" id="{891AD9C8-5272-B34E-9EFD-84E8D133429C}"/>
              </a:ext>
            </a:extLst>
          </p:cNvPr>
          <p:cNvSpPr>
            <a:spLocks noGrp="1"/>
          </p:cNvSpPr>
          <p:nvPr>
            <p:ph type="body" idx="1"/>
          </p:nvPr>
        </p:nvSpPr>
        <p:spPr>
          <a:xfrm>
            <a:off x="6976871" y="3582548"/>
            <a:ext cx="4527741" cy="338554"/>
          </a:xfrm>
        </p:spPr>
        <p:txBody>
          <a:bodyPr/>
          <a:lstStyle/>
          <a:p>
            <a:r>
              <a:rPr lang="en-US" dirty="0">
                <a:solidFill>
                  <a:srgbClr val="00A8DD"/>
                </a:solidFill>
              </a:rPr>
              <a:t>Geocoding Module</a:t>
            </a:r>
          </a:p>
        </p:txBody>
      </p:sp>
      <p:sp>
        <p:nvSpPr>
          <p:cNvPr id="3" name="Title 2">
            <a:extLst>
              <a:ext uri="{FF2B5EF4-FFF2-40B4-BE49-F238E27FC236}">
                <a16:creationId xmlns:a16="http://schemas.microsoft.com/office/drawing/2014/main" id="{9195EC55-525B-F746-8A77-3C6B91C18C2D}"/>
              </a:ext>
            </a:extLst>
          </p:cNvPr>
          <p:cNvSpPr>
            <a:spLocks noGrp="1"/>
          </p:cNvSpPr>
          <p:nvPr>
            <p:ph type="title"/>
          </p:nvPr>
        </p:nvSpPr>
        <p:spPr>
          <a:xfrm>
            <a:off x="6976871" y="2932886"/>
            <a:ext cx="4527741" cy="584775"/>
          </a:xfrm>
        </p:spPr>
        <p:txBody>
          <a:bodyPr/>
          <a:lstStyle/>
          <a:p>
            <a:r>
              <a:rPr lang="en-US" dirty="0"/>
              <a:t>Demo</a:t>
            </a:r>
          </a:p>
        </p:txBody>
      </p:sp>
      <p:grpSp>
        <p:nvGrpSpPr>
          <p:cNvPr id="8" name="Group 7">
            <a:extLst>
              <a:ext uri="{FF2B5EF4-FFF2-40B4-BE49-F238E27FC236}">
                <a16:creationId xmlns:a16="http://schemas.microsoft.com/office/drawing/2014/main" id="{E4F0A264-2034-4927-9618-2BE4ACBF9202}"/>
              </a:ext>
            </a:extLst>
          </p:cNvPr>
          <p:cNvGrpSpPr/>
          <p:nvPr/>
        </p:nvGrpSpPr>
        <p:grpSpPr>
          <a:xfrm>
            <a:off x="1490037" y="931880"/>
            <a:ext cx="3751466" cy="5021669"/>
            <a:chOff x="1490037" y="931880"/>
            <a:chExt cx="3751466" cy="5021669"/>
          </a:xfrm>
        </p:grpSpPr>
        <p:sp>
          <p:nvSpPr>
            <p:cNvPr id="10" name="Hexagon 9">
              <a:extLst>
                <a:ext uri="{FF2B5EF4-FFF2-40B4-BE49-F238E27FC236}">
                  <a16:creationId xmlns:a16="http://schemas.microsoft.com/office/drawing/2014/main" id="{689C15D9-CB47-4B75-A0BC-E5D62F62E31C}"/>
                </a:ext>
              </a:extLst>
            </p:cNvPr>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62F0C0B-F702-40E4-B08D-990FB8CA90E2}"/>
                </a:ext>
              </a:extLst>
            </p:cNvPr>
            <p:cNvGrpSpPr/>
            <p:nvPr/>
          </p:nvGrpSpPr>
          <p:grpSpPr>
            <a:xfrm>
              <a:off x="2064091" y="1865917"/>
              <a:ext cx="2388428" cy="2436748"/>
              <a:chOff x="893223" y="1082334"/>
              <a:chExt cx="2388428" cy="2436748"/>
            </a:xfrm>
          </p:grpSpPr>
          <p:sp>
            <p:nvSpPr>
              <p:cNvPr id="13" name="Rectangle 61">
                <a:extLst>
                  <a:ext uri="{FF2B5EF4-FFF2-40B4-BE49-F238E27FC236}">
                    <a16:creationId xmlns:a16="http://schemas.microsoft.com/office/drawing/2014/main" id="{742A0AF7-D70F-4E07-ADD5-6D9FD75DF0E2}"/>
                  </a:ext>
                </a:extLst>
              </p:cNvPr>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a:extLst>
                  <a:ext uri="{FF2B5EF4-FFF2-40B4-BE49-F238E27FC236}">
                    <a16:creationId xmlns:a16="http://schemas.microsoft.com/office/drawing/2014/main" id="{F489CD4A-6794-4FD7-A6CE-58DB156AB040}"/>
                  </a:ext>
                </a:extLst>
              </p:cNvPr>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a:extLst>
                  <a:ext uri="{FF2B5EF4-FFF2-40B4-BE49-F238E27FC236}">
                    <a16:creationId xmlns:a16="http://schemas.microsoft.com/office/drawing/2014/main" id="{5DF54212-0204-4708-87D9-3A28039F7627}"/>
                  </a:ext>
                </a:extLst>
              </p:cNvPr>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a:extLst>
                  <a:ext uri="{FF2B5EF4-FFF2-40B4-BE49-F238E27FC236}">
                    <a16:creationId xmlns:a16="http://schemas.microsoft.com/office/drawing/2014/main" id="{52496F53-D18F-4B83-B5C7-062B68978216}"/>
                  </a:ext>
                </a:extLst>
              </p:cNvPr>
              <p:cNvGrpSpPr>
                <a:grpSpLocks/>
              </p:cNvGrpSpPr>
              <p:nvPr/>
            </p:nvGrpSpPr>
            <p:grpSpPr bwMode="auto">
              <a:xfrm>
                <a:off x="1804169" y="1082334"/>
                <a:ext cx="851185" cy="685414"/>
                <a:chOff x="14605307" y="2406216"/>
                <a:chExt cx="786723" cy="615921"/>
              </a:xfrm>
            </p:grpSpPr>
            <p:sp>
              <p:nvSpPr>
                <p:cNvPr id="47" name="Freeform 29">
                  <a:extLst>
                    <a:ext uri="{FF2B5EF4-FFF2-40B4-BE49-F238E27FC236}">
                      <a16:creationId xmlns:a16="http://schemas.microsoft.com/office/drawing/2014/main" id="{A842EFBA-F11A-4403-B50B-1C9F44C3CE76}"/>
                    </a:ext>
                  </a:extLst>
                </p:cNvPr>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0">
                  <a:extLst>
                    <a:ext uri="{FF2B5EF4-FFF2-40B4-BE49-F238E27FC236}">
                      <a16:creationId xmlns:a16="http://schemas.microsoft.com/office/drawing/2014/main" id="{4F068A36-4B8F-420E-9D7E-4DC37517EE76}"/>
                    </a:ext>
                  </a:extLst>
                </p:cNvPr>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9" name="Freeform 31">
                  <a:extLst>
                    <a:ext uri="{FF2B5EF4-FFF2-40B4-BE49-F238E27FC236}">
                      <a16:creationId xmlns:a16="http://schemas.microsoft.com/office/drawing/2014/main" id="{B61885A2-CD56-4422-BD66-0C6A9B6B337E}"/>
                    </a:ext>
                  </a:extLst>
                </p:cNvPr>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a:extLst>
                  <a:ext uri="{FF2B5EF4-FFF2-40B4-BE49-F238E27FC236}">
                    <a16:creationId xmlns:a16="http://schemas.microsoft.com/office/drawing/2014/main" id="{5341E720-E06B-440A-A80C-AF7790048FF0}"/>
                  </a:ext>
                </a:extLst>
              </p:cNvPr>
              <p:cNvGrpSpPr>
                <a:grpSpLocks/>
              </p:cNvGrpSpPr>
              <p:nvPr/>
            </p:nvGrpSpPr>
            <p:grpSpPr bwMode="auto">
              <a:xfrm>
                <a:off x="2886422" y="1372699"/>
                <a:ext cx="395229" cy="650948"/>
                <a:chOff x="1307548" y="5067842"/>
                <a:chExt cx="357084" cy="571801"/>
              </a:xfrm>
            </p:grpSpPr>
            <p:sp>
              <p:nvSpPr>
                <p:cNvPr id="45" name="Freeform 214">
                  <a:extLst>
                    <a:ext uri="{FF2B5EF4-FFF2-40B4-BE49-F238E27FC236}">
                      <a16:creationId xmlns:a16="http://schemas.microsoft.com/office/drawing/2014/main" id="{FDF5F84F-9814-43CE-A47F-1E178B9ADA01}"/>
                    </a:ext>
                  </a:extLst>
                </p:cNvPr>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6" name="Freeform 215">
                  <a:extLst>
                    <a:ext uri="{FF2B5EF4-FFF2-40B4-BE49-F238E27FC236}">
                      <a16:creationId xmlns:a16="http://schemas.microsoft.com/office/drawing/2014/main" id="{42A2C435-D273-4A9F-B7BC-564E69A02407}"/>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a:extLst>
                  <a:ext uri="{FF2B5EF4-FFF2-40B4-BE49-F238E27FC236}">
                    <a16:creationId xmlns:a16="http://schemas.microsoft.com/office/drawing/2014/main" id="{ECF90DD2-8442-4E72-8F97-E492AB0FD9D0}"/>
                  </a:ext>
                </a:extLst>
              </p:cNvPr>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en-US"/>
              </a:p>
            </p:txBody>
          </p:sp>
          <p:sp>
            <p:nvSpPr>
              <p:cNvPr id="19" name="Freeform 7">
                <a:extLst>
                  <a:ext uri="{FF2B5EF4-FFF2-40B4-BE49-F238E27FC236}">
                    <a16:creationId xmlns:a16="http://schemas.microsoft.com/office/drawing/2014/main" id="{3B9B0935-08E8-4E99-9C27-55DD0B8C9E62}"/>
                  </a:ext>
                </a:extLst>
              </p:cNvPr>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a:extLst>
                  <a:ext uri="{FF2B5EF4-FFF2-40B4-BE49-F238E27FC236}">
                    <a16:creationId xmlns:a16="http://schemas.microsoft.com/office/drawing/2014/main" id="{48C6B262-6906-4EA7-AC8C-8A6E45B6E7C9}"/>
                  </a:ext>
                </a:extLst>
              </p:cNvPr>
              <p:cNvGrpSpPr/>
              <p:nvPr/>
            </p:nvGrpSpPr>
            <p:grpSpPr>
              <a:xfrm>
                <a:off x="1189566" y="2101890"/>
                <a:ext cx="1894752" cy="1417192"/>
                <a:chOff x="3287330" y="4169558"/>
                <a:chExt cx="2332413" cy="1687132"/>
              </a:xfrm>
            </p:grpSpPr>
            <p:sp>
              <p:nvSpPr>
                <p:cNvPr id="21" name="Freeform 29">
                  <a:extLst>
                    <a:ext uri="{FF2B5EF4-FFF2-40B4-BE49-F238E27FC236}">
                      <a16:creationId xmlns:a16="http://schemas.microsoft.com/office/drawing/2014/main" id="{7BE0C236-AEC3-4E04-A140-4D7FC83C2300}"/>
                    </a:ext>
                  </a:extLst>
                </p:cNvPr>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a:extLst>
                    <a:ext uri="{FF2B5EF4-FFF2-40B4-BE49-F238E27FC236}">
                      <a16:creationId xmlns:a16="http://schemas.microsoft.com/office/drawing/2014/main" id="{0948430C-20C3-49C2-820A-A1FC363A3ADB}"/>
                    </a:ext>
                  </a:extLst>
                </p:cNvPr>
                <p:cNvGrpSpPr/>
                <p:nvPr/>
              </p:nvGrpSpPr>
              <p:grpSpPr>
                <a:xfrm>
                  <a:off x="4970973" y="4657901"/>
                  <a:ext cx="648770" cy="725389"/>
                  <a:chOff x="4970973" y="4626586"/>
                  <a:chExt cx="648770" cy="725389"/>
                </a:xfrm>
              </p:grpSpPr>
              <p:sp>
                <p:nvSpPr>
                  <p:cNvPr id="41" name="Rectangle 87">
                    <a:extLst>
                      <a:ext uri="{FF2B5EF4-FFF2-40B4-BE49-F238E27FC236}">
                        <a16:creationId xmlns:a16="http://schemas.microsoft.com/office/drawing/2014/main" id="{10EE1E3F-1227-40E2-BAF0-6D4F65FD6CAE}"/>
                      </a:ext>
                    </a:extLst>
                  </p:cNvPr>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2" name="Freeform 6">
                    <a:extLst>
                      <a:ext uri="{FF2B5EF4-FFF2-40B4-BE49-F238E27FC236}">
                        <a16:creationId xmlns:a16="http://schemas.microsoft.com/office/drawing/2014/main" id="{6D5F6A2D-50D3-4221-927C-14A2E42E8474}"/>
                      </a:ext>
                    </a:extLst>
                  </p:cNvPr>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A5427D45-16F7-44C8-8E9E-85396BF02D09}"/>
                      </a:ext>
                    </a:extLst>
                  </p:cNvPr>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A8BC6128-5E31-4E96-8EEC-AD8DB028E738}"/>
                      </a:ext>
                    </a:extLst>
                  </p:cNvPr>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2F153B0B-81DC-49FD-8A53-1BDC1484F26C}"/>
                    </a:ext>
                  </a:extLst>
                </p:cNvPr>
                <p:cNvGrpSpPr/>
                <p:nvPr/>
              </p:nvGrpSpPr>
              <p:grpSpPr>
                <a:xfrm>
                  <a:off x="4132583" y="4731140"/>
                  <a:ext cx="1031605" cy="1125550"/>
                  <a:chOff x="749839" y="3008091"/>
                  <a:chExt cx="1033728" cy="1127867"/>
                </a:xfrm>
              </p:grpSpPr>
              <p:sp>
                <p:nvSpPr>
                  <p:cNvPr id="24" name="Freeform 23">
                    <a:extLst>
                      <a:ext uri="{FF2B5EF4-FFF2-40B4-BE49-F238E27FC236}">
                        <a16:creationId xmlns:a16="http://schemas.microsoft.com/office/drawing/2014/main" id="{9F611629-ED38-4C36-922E-17BD3DF295A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8">
                    <a:extLst>
                      <a:ext uri="{FF2B5EF4-FFF2-40B4-BE49-F238E27FC236}">
                        <a16:creationId xmlns:a16="http://schemas.microsoft.com/office/drawing/2014/main" id="{E927A0CA-BF9B-49FD-9B9D-BE885597F799}"/>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9">
                    <a:extLst>
                      <a:ext uri="{FF2B5EF4-FFF2-40B4-BE49-F238E27FC236}">
                        <a16:creationId xmlns:a16="http://schemas.microsoft.com/office/drawing/2014/main" id="{917BE45F-A474-4401-A6D9-1353687634D3}"/>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0">
                    <a:extLst>
                      <a:ext uri="{FF2B5EF4-FFF2-40B4-BE49-F238E27FC236}">
                        <a16:creationId xmlns:a16="http://schemas.microsoft.com/office/drawing/2014/main" id="{DA942DBE-AB0C-43C7-9543-96934E4EF3DE}"/>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1">
                    <a:extLst>
                      <a:ext uri="{FF2B5EF4-FFF2-40B4-BE49-F238E27FC236}">
                        <a16:creationId xmlns:a16="http://schemas.microsoft.com/office/drawing/2014/main" id="{26C3ED88-90C3-4C01-BAA5-9B78AC3306E9}"/>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2">
                    <a:extLst>
                      <a:ext uri="{FF2B5EF4-FFF2-40B4-BE49-F238E27FC236}">
                        <a16:creationId xmlns:a16="http://schemas.microsoft.com/office/drawing/2014/main" id="{615BF7A8-4AE5-430B-B08B-FD4FADB55824}"/>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3">
                    <a:extLst>
                      <a:ext uri="{FF2B5EF4-FFF2-40B4-BE49-F238E27FC236}">
                        <a16:creationId xmlns:a16="http://schemas.microsoft.com/office/drawing/2014/main" id="{47DCE05E-DE8B-461B-8D49-445F97FB0E31}"/>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4">
                    <a:extLst>
                      <a:ext uri="{FF2B5EF4-FFF2-40B4-BE49-F238E27FC236}">
                        <a16:creationId xmlns:a16="http://schemas.microsoft.com/office/drawing/2014/main" id="{2F5EA386-F284-4C10-AD0F-0DDB3E1C8614}"/>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5">
                    <a:extLst>
                      <a:ext uri="{FF2B5EF4-FFF2-40B4-BE49-F238E27FC236}">
                        <a16:creationId xmlns:a16="http://schemas.microsoft.com/office/drawing/2014/main" id="{DF9B0A0D-12F1-43CB-A9B0-0894E2E7B60C}"/>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6">
                    <a:extLst>
                      <a:ext uri="{FF2B5EF4-FFF2-40B4-BE49-F238E27FC236}">
                        <a16:creationId xmlns:a16="http://schemas.microsoft.com/office/drawing/2014/main" id="{84DC34C2-71F6-48BF-BB4B-4908DB36D62C}"/>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7">
                    <a:extLst>
                      <a:ext uri="{FF2B5EF4-FFF2-40B4-BE49-F238E27FC236}">
                        <a16:creationId xmlns:a16="http://schemas.microsoft.com/office/drawing/2014/main" id="{35D25D6E-4353-4057-B53B-454B64BD1D93}"/>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8">
                    <a:extLst>
                      <a:ext uri="{FF2B5EF4-FFF2-40B4-BE49-F238E27FC236}">
                        <a16:creationId xmlns:a16="http://schemas.microsoft.com/office/drawing/2014/main" id="{1592703F-77EC-4484-8E49-0CF8E12D8846}"/>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19">
                    <a:extLst>
                      <a:ext uri="{FF2B5EF4-FFF2-40B4-BE49-F238E27FC236}">
                        <a16:creationId xmlns:a16="http://schemas.microsoft.com/office/drawing/2014/main" id="{F328B0BD-1A79-43C2-91D0-634AE44DF01E}"/>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0">
                    <a:extLst>
                      <a:ext uri="{FF2B5EF4-FFF2-40B4-BE49-F238E27FC236}">
                        <a16:creationId xmlns:a16="http://schemas.microsoft.com/office/drawing/2014/main" id="{E142E300-A821-4F9B-866B-CA1BB7C8C1A6}"/>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1">
                    <a:extLst>
                      <a:ext uri="{FF2B5EF4-FFF2-40B4-BE49-F238E27FC236}">
                        <a16:creationId xmlns:a16="http://schemas.microsoft.com/office/drawing/2014/main" id="{0B59F940-54F3-4DB7-9705-FF8755447A94}"/>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40" name="Freeform 22">
                    <a:extLst>
                      <a:ext uri="{FF2B5EF4-FFF2-40B4-BE49-F238E27FC236}">
                        <a16:creationId xmlns:a16="http://schemas.microsoft.com/office/drawing/2014/main" id="{B402649E-3AE4-4017-9CD2-7C6978423B88}"/>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12" name="TextBox 11">
              <a:extLst>
                <a:ext uri="{FF2B5EF4-FFF2-40B4-BE49-F238E27FC236}">
                  <a16:creationId xmlns:a16="http://schemas.microsoft.com/office/drawing/2014/main" id="{B24C5825-72D9-4525-B999-402CEC2C2903}"/>
                </a:ext>
              </a:extLst>
            </p:cNvPr>
            <p:cNvSpPr txBox="1"/>
            <p:nvPr/>
          </p:nvSpPr>
          <p:spPr>
            <a:xfrm>
              <a:off x="2244838" y="4509890"/>
              <a:ext cx="2520300" cy="369332"/>
            </a:xfrm>
            <a:prstGeom prst="rect">
              <a:avLst/>
            </a:prstGeom>
            <a:noFill/>
          </p:spPr>
          <p:txBody>
            <a:bodyPr wrap="square" rtlCol="0">
              <a:spAutoFit/>
            </a:bodyPr>
            <a:lstStyle/>
            <a:p>
              <a:pPr algn="ctr"/>
              <a:r>
                <a:rPr lang="en-US" dirty="0">
                  <a:solidFill>
                    <a:srgbClr val="C8EBFF"/>
                  </a:solidFill>
                </a:rPr>
                <a:t>GIS in Python</a:t>
              </a:r>
            </a:p>
          </p:txBody>
        </p:sp>
      </p:grpSp>
    </p:spTree>
    <p:extLst>
      <p:ext uri="{BB962C8B-B14F-4D97-AF65-F5344CB8AC3E}">
        <p14:creationId xmlns:p14="http://schemas.microsoft.com/office/powerpoint/2010/main" val="22594088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510E7F9F-0F01-4C5C-883A-14E265B65945}"/>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a:t>Data Science with ArcGIS - Data</a:t>
            </a:r>
            <a:endParaRPr lang="en-US" sz="2800" b="0" dirty="0"/>
          </a:p>
        </p:txBody>
      </p:sp>
      <p:pic>
        <p:nvPicPr>
          <p:cNvPr id="10" name="Picture 9">
            <a:extLst>
              <a:ext uri="{FF2B5EF4-FFF2-40B4-BE49-F238E27FC236}">
                <a16:creationId xmlns:a16="http://schemas.microsoft.com/office/drawing/2014/main" id="{E503527E-4092-48B1-8915-90FC0A6A2FC8}"/>
              </a:ext>
            </a:extLst>
          </p:cNvPr>
          <p:cNvPicPr>
            <a:picLocks noChangeAspect="1"/>
          </p:cNvPicPr>
          <p:nvPr/>
        </p:nvPicPr>
        <p:blipFill>
          <a:blip r:embed="rId4"/>
          <a:stretch>
            <a:fillRect/>
          </a:stretch>
        </p:blipFill>
        <p:spPr>
          <a:xfrm>
            <a:off x="6626223" y="919621"/>
            <a:ext cx="5114925" cy="5162550"/>
          </a:xfrm>
          <a:prstGeom prst="rect">
            <a:avLst/>
          </a:prstGeom>
        </p:spPr>
      </p:pic>
      <p:sp>
        <p:nvSpPr>
          <p:cNvPr id="12" name="Content Placeholder 1">
            <a:extLst>
              <a:ext uri="{FF2B5EF4-FFF2-40B4-BE49-F238E27FC236}">
                <a16:creationId xmlns:a16="http://schemas.microsoft.com/office/drawing/2014/main" id="{DFE69333-04A8-4497-AA76-877EB9DA6B45}"/>
              </a:ext>
            </a:extLst>
          </p:cNvPr>
          <p:cNvSpPr txBox="1">
            <a:spLocks/>
          </p:cNvSpPr>
          <p:nvPr/>
        </p:nvSpPr>
        <p:spPr>
          <a:xfrm>
            <a:off x="685800" y="1196138"/>
            <a:ext cx="10369550" cy="4182298"/>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b="0" dirty="0" err="1"/>
              <a:t>Esri</a:t>
            </a:r>
            <a:r>
              <a:rPr lang="en-US" b="0" dirty="0"/>
              <a:t> curated content – </a:t>
            </a:r>
            <a:r>
              <a:rPr lang="en-US" b="0" dirty="0">
                <a:hlinkClick r:id="rId5"/>
              </a:rPr>
              <a:t>Living Atlas</a:t>
            </a:r>
            <a:endParaRPr lang="en-US" b="0" dirty="0"/>
          </a:p>
          <a:p>
            <a:pPr lvl="2"/>
            <a:r>
              <a:rPr lang="en-US" b="0" dirty="0"/>
              <a:t>Multi-spectral, temporal, dynamic imagery layers</a:t>
            </a:r>
          </a:p>
          <a:p>
            <a:pPr lvl="2"/>
            <a:r>
              <a:rPr lang="en-US" b="0" dirty="0"/>
              <a:t>Landsat, NAIP, MODIS, Elevation</a:t>
            </a:r>
          </a:p>
          <a:p>
            <a:pPr lvl="2"/>
            <a:r>
              <a:rPr lang="en-US" b="0" dirty="0" err="1"/>
              <a:t>Basemaps</a:t>
            </a:r>
            <a:r>
              <a:rPr lang="en-US" b="0" dirty="0"/>
              <a:t>, Imagery, Demographics, Transport</a:t>
            </a:r>
          </a:p>
          <a:p>
            <a:pPr lvl="2"/>
            <a:r>
              <a:rPr lang="en-US" b="0" dirty="0"/>
              <a:t>Boundaries &amp; places, Landscape, Oceans</a:t>
            </a:r>
          </a:p>
          <a:p>
            <a:pPr lvl="2"/>
            <a:r>
              <a:rPr lang="en-US" b="0" dirty="0"/>
              <a:t>Earth Observations, Urban Systems, Historical Maps, …</a:t>
            </a:r>
          </a:p>
          <a:p>
            <a:pPr lvl="2"/>
            <a:endParaRPr lang="en-US" b="0" dirty="0"/>
          </a:p>
          <a:p>
            <a:r>
              <a:rPr lang="en-US" sz="2200" b="0" dirty="0"/>
              <a:t>Your data, org’s data, data shared with you</a:t>
            </a:r>
          </a:p>
          <a:p>
            <a:pPr lvl="2"/>
            <a:r>
              <a:rPr lang="en-US" b="0" dirty="0"/>
              <a:t>Shapefiles, File geodatabase, CSV, Excel, HTML, …</a:t>
            </a:r>
          </a:p>
          <a:p>
            <a:pPr lvl="2"/>
            <a:r>
              <a:rPr lang="en-US" b="0" dirty="0"/>
              <a:t>File shares, cloud share</a:t>
            </a:r>
          </a:p>
          <a:p>
            <a:pPr lvl="2"/>
            <a:r>
              <a:rPr lang="en-US" b="0" dirty="0"/>
              <a:t>HDFS, Hive and databases</a:t>
            </a:r>
          </a:p>
          <a:p>
            <a:pPr lvl="2"/>
            <a:endParaRPr lang="en-US" b="0" dirty="0"/>
          </a:p>
          <a:p>
            <a:r>
              <a:rPr lang="en-US" b="0" dirty="0"/>
              <a:t>Public data</a:t>
            </a:r>
          </a:p>
          <a:p>
            <a:pPr lvl="1"/>
            <a:r>
              <a:rPr lang="en-US" b="0" dirty="0"/>
              <a:t>Maps, layers and datasets shared by users worldwide</a:t>
            </a:r>
          </a:p>
          <a:p>
            <a:pPr lvl="1"/>
            <a:endParaRPr lang="en-US" b="0" dirty="0"/>
          </a:p>
          <a:p>
            <a:pPr lvl="2"/>
            <a:endParaRPr lang="en-US" b="0" dirty="0"/>
          </a:p>
        </p:txBody>
      </p:sp>
    </p:spTree>
    <p:extLst>
      <p:ext uri="{BB962C8B-B14F-4D97-AF65-F5344CB8AC3E}">
        <p14:creationId xmlns:p14="http://schemas.microsoft.com/office/powerpoint/2010/main" val="74298949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ED9A0-28E3-5445-B70D-F69BD0FBC564}"/>
              </a:ext>
            </a:extLst>
          </p:cNvPr>
          <p:cNvGrpSpPr/>
          <p:nvPr/>
        </p:nvGrpSpPr>
        <p:grpSpPr>
          <a:xfrm>
            <a:off x="-1104" y="-1048"/>
            <a:ext cx="12193105" cy="6859048"/>
            <a:chOff x="-1104" y="-1048"/>
            <a:chExt cx="12193105" cy="6859048"/>
          </a:xfrm>
        </p:grpSpPr>
        <p:sp>
          <p:nvSpPr>
            <p:cNvPr id="11" name="Rectangle 10">
              <a:extLst>
                <a:ext uri="{FF2B5EF4-FFF2-40B4-BE49-F238E27FC236}">
                  <a16:creationId xmlns:a16="http://schemas.microsoft.com/office/drawing/2014/main" id="{57DCFD41-E62A-E444-BDCB-022B349172A0}"/>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a:extLst>
                <a:ext uri="{FF2B5EF4-FFF2-40B4-BE49-F238E27FC236}">
                  <a16:creationId xmlns:a16="http://schemas.microsoft.com/office/drawing/2014/main" id="{058A0C02-F389-074F-B063-2F42045C0B6C}"/>
                </a:ext>
              </a:extLst>
            </p:cNvPr>
            <p:cNvPicPr>
              <a:picLocks noChangeAspect="1"/>
            </p:cNvPicPr>
            <p:nvPr/>
          </p:nvPicPr>
          <p:blipFill rotWithShape="1">
            <a:blip r:embed="rId3"/>
            <a:srcRect r="9951"/>
            <a:stretch/>
          </p:blipFill>
          <p:spPr>
            <a:xfrm>
              <a:off x="7617207" y="341644"/>
              <a:ext cx="4574793" cy="6516354"/>
            </a:xfrm>
            <a:prstGeom prst="rect">
              <a:avLst/>
            </a:prstGeom>
          </p:spPr>
        </p:pic>
        <p:sp>
          <p:nvSpPr>
            <p:cNvPr id="15" name="Rectangle 14">
              <a:extLst>
                <a:ext uri="{FF2B5EF4-FFF2-40B4-BE49-F238E27FC236}">
                  <a16:creationId xmlns:a16="http://schemas.microsoft.com/office/drawing/2014/main" id="{C0783C77-C7D8-1647-BFDB-8532B647668C}"/>
                </a:ext>
              </a:extLst>
            </p:cNvPr>
            <p:cNvSpPr/>
            <p:nvPr/>
          </p:nvSpPr>
          <p:spPr bwMode="auto">
            <a:xfrm>
              <a:off x="6099048" y="3512743"/>
              <a:ext cx="6092953" cy="334525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5" name="Rectangle 9">
              <a:extLst>
                <a:ext uri="{FF2B5EF4-FFF2-40B4-BE49-F238E27FC236}">
                  <a16:creationId xmlns:a16="http://schemas.microsoft.com/office/drawing/2014/main" id="{AFC9DD46-951F-8B40-954C-B2A8C1D87482}"/>
                </a:ext>
              </a:extLst>
            </p:cNvPr>
            <p:cNvSpPr/>
            <p:nvPr/>
          </p:nvSpPr>
          <p:spPr bwMode="auto">
            <a:xfrm rot="10800000" flipH="1" flipV="1">
              <a:off x="7412" y="6595"/>
              <a:ext cx="2543688" cy="2429319"/>
            </a:xfrm>
            <a:custGeom>
              <a:avLst/>
              <a:gdLst>
                <a:gd name="connsiteX0" fmla="*/ 0 w 1294109"/>
                <a:gd name="connsiteY0" fmla="*/ 0 h 2115519"/>
                <a:gd name="connsiteX1" fmla="*/ 1294109 w 1294109"/>
                <a:gd name="connsiteY1" fmla="*/ 0 h 2115519"/>
                <a:gd name="connsiteX2" fmla="*/ 1294109 w 1294109"/>
                <a:gd name="connsiteY2" fmla="*/ 2115519 h 2115519"/>
                <a:gd name="connsiteX3" fmla="*/ 0 w 1294109"/>
                <a:gd name="connsiteY3" fmla="*/ 2115519 h 2115519"/>
                <a:gd name="connsiteX4" fmla="*/ 0 w 1294109"/>
                <a:gd name="connsiteY4" fmla="*/ 0 h 2115519"/>
                <a:gd name="connsiteX0" fmla="*/ 495945 w 1790054"/>
                <a:gd name="connsiteY0" fmla="*/ 0 h 2115519"/>
                <a:gd name="connsiteX1" fmla="*/ 1790054 w 1790054"/>
                <a:gd name="connsiteY1" fmla="*/ 0 h 2115519"/>
                <a:gd name="connsiteX2" fmla="*/ 1790054 w 1790054"/>
                <a:gd name="connsiteY2" fmla="*/ 2115519 h 2115519"/>
                <a:gd name="connsiteX3" fmla="*/ 0 w 1790054"/>
                <a:gd name="connsiteY3" fmla="*/ 829159 h 2115519"/>
                <a:gd name="connsiteX4" fmla="*/ 495945 w 1790054"/>
                <a:gd name="connsiteY4" fmla="*/ 0 h 2115519"/>
                <a:gd name="connsiteX0" fmla="*/ 495945 w 1790054"/>
                <a:gd name="connsiteY0" fmla="*/ 0 h 2882685"/>
                <a:gd name="connsiteX1" fmla="*/ 1790054 w 1790054"/>
                <a:gd name="connsiteY1" fmla="*/ 0 h 2882685"/>
                <a:gd name="connsiteX2" fmla="*/ 7749 w 1790054"/>
                <a:gd name="connsiteY2" fmla="*/ 2882685 h 2882685"/>
                <a:gd name="connsiteX3" fmla="*/ 0 w 1790054"/>
                <a:gd name="connsiteY3" fmla="*/ 829159 h 2882685"/>
                <a:gd name="connsiteX4" fmla="*/ 495945 w 1790054"/>
                <a:gd name="connsiteY4" fmla="*/ 0 h 2882685"/>
                <a:gd name="connsiteX0" fmla="*/ 495945 w 2812942"/>
                <a:gd name="connsiteY0" fmla="*/ 0 h 2882685"/>
                <a:gd name="connsiteX1" fmla="*/ 2812942 w 2812942"/>
                <a:gd name="connsiteY1" fmla="*/ 0 h 2882685"/>
                <a:gd name="connsiteX2" fmla="*/ 7749 w 2812942"/>
                <a:gd name="connsiteY2" fmla="*/ 2882685 h 2882685"/>
                <a:gd name="connsiteX3" fmla="*/ 0 w 2812942"/>
                <a:gd name="connsiteY3" fmla="*/ 829159 h 2882685"/>
                <a:gd name="connsiteX4" fmla="*/ 495945 w 2812942"/>
                <a:gd name="connsiteY4" fmla="*/ 0 h 2882685"/>
                <a:gd name="connsiteX0" fmla="*/ 495945 w 2812942"/>
                <a:gd name="connsiteY0" fmla="*/ 0 h 3212534"/>
                <a:gd name="connsiteX1" fmla="*/ 2812942 w 2812942"/>
                <a:gd name="connsiteY1" fmla="*/ 0 h 3212534"/>
                <a:gd name="connsiteX2" fmla="*/ 247 w 2812942"/>
                <a:gd name="connsiteY2" fmla="*/ 3212534 h 3212534"/>
                <a:gd name="connsiteX3" fmla="*/ 0 w 2812942"/>
                <a:gd name="connsiteY3" fmla="*/ 829159 h 3212534"/>
                <a:gd name="connsiteX4" fmla="*/ 495945 w 2812942"/>
                <a:gd name="connsiteY4" fmla="*/ 0 h 3212534"/>
                <a:gd name="connsiteX0" fmla="*/ 495945 w 2407805"/>
                <a:gd name="connsiteY0" fmla="*/ 0 h 3212534"/>
                <a:gd name="connsiteX1" fmla="*/ 2407805 w 2407805"/>
                <a:gd name="connsiteY1" fmla="*/ 0 h 3212534"/>
                <a:gd name="connsiteX2" fmla="*/ 247 w 2407805"/>
                <a:gd name="connsiteY2" fmla="*/ 3212534 h 3212534"/>
                <a:gd name="connsiteX3" fmla="*/ 0 w 2407805"/>
                <a:gd name="connsiteY3" fmla="*/ 829159 h 3212534"/>
                <a:gd name="connsiteX4" fmla="*/ 495945 w 2407805"/>
                <a:gd name="connsiteY4" fmla="*/ 0 h 3212534"/>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1137412 w 2407805"/>
                <a:gd name="connsiteY0" fmla="*/ 0 h 3404946"/>
                <a:gd name="connsiteX1" fmla="*/ 2407805 w 2407805"/>
                <a:gd name="connsiteY1" fmla="*/ 10308 h 3404946"/>
                <a:gd name="connsiteX2" fmla="*/ 619206 w 2407805"/>
                <a:gd name="connsiteY2" fmla="*/ 3404946 h 3404946"/>
                <a:gd name="connsiteX3" fmla="*/ 0 w 2407805"/>
                <a:gd name="connsiteY3" fmla="*/ 839467 h 3404946"/>
                <a:gd name="connsiteX4" fmla="*/ 1137412 w 2407805"/>
                <a:gd name="connsiteY4" fmla="*/ 0 h 3404946"/>
                <a:gd name="connsiteX0" fmla="*/ 1149665 w 2420058"/>
                <a:gd name="connsiteY0" fmla="*/ 0 h 3628337"/>
                <a:gd name="connsiteX1" fmla="*/ 2420058 w 2420058"/>
                <a:gd name="connsiteY1" fmla="*/ 10308 h 3628337"/>
                <a:gd name="connsiteX2" fmla="*/ 631459 w 2420058"/>
                <a:gd name="connsiteY2" fmla="*/ 3404946 h 3628337"/>
                <a:gd name="connsiteX3" fmla="*/ 552435 w 2420058"/>
                <a:gd name="connsiteY3" fmla="*/ 3033924 h 3628337"/>
                <a:gd name="connsiteX4" fmla="*/ 12253 w 2420058"/>
                <a:gd name="connsiteY4" fmla="*/ 839467 h 3628337"/>
                <a:gd name="connsiteX5" fmla="*/ 1149665 w 2420058"/>
                <a:gd name="connsiteY5" fmla="*/ 0 h 3628337"/>
                <a:gd name="connsiteX0" fmla="*/ 1213445 w 2483838"/>
                <a:gd name="connsiteY0" fmla="*/ 0 h 3753268"/>
                <a:gd name="connsiteX1" fmla="*/ 2483838 w 2483838"/>
                <a:gd name="connsiteY1" fmla="*/ 10308 h 3753268"/>
                <a:gd name="connsiteX2" fmla="*/ 695239 w 2483838"/>
                <a:gd name="connsiteY2" fmla="*/ 3404946 h 3753268"/>
                <a:gd name="connsiteX3" fmla="*/ 76032 w 2483838"/>
                <a:gd name="connsiteY3" fmla="*/ 3401568 h 3753268"/>
                <a:gd name="connsiteX4" fmla="*/ 76033 w 2483838"/>
                <a:gd name="connsiteY4" fmla="*/ 839467 h 3753268"/>
                <a:gd name="connsiteX5" fmla="*/ 1213445 w 2483838"/>
                <a:gd name="connsiteY5" fmla="*/ 0 h 3753268"/>
                <a:gd name="connsiteX0" fmla="*/ 1181247 w 2451640"/>
                <a:gd name="connsiteY0" fmla="*/ 0 h 3753268"/>
                <a:gd name="connsiteX1" fmla="*/ 2451640 w 2451640"/>
                <a:gd name="connsiteY1" fmla="*/ 10308 h 3753268"/>
                <a:gd name="connsiteX2" fmla="*/ 663041 w 2451640"/>
                <a:gd name="connsiteY2" fmla="*/ 3404946 h 3753268"/>
                <a:gd name="connsiteX3" fmla="*/ 43834 w 2451640"/>
                <a:gd name="connsiteY3" fmla="*/ 3401568 h 3753268"/>
                <a:gd name="connsiteX4" fmla="*/ 43835 w 2451640"/>
                <a:gd name="connsiteY4" fmla="*/ 839467 h 3753268"/>
                <a:gd name="connsiteX5" fmla="*/ 1181247 w 2451640"/>
                <a:gd name="connsiteY5" fmla="*/ 0 h 3753268"/>
                <a:gd name="connsiteX0" fmla="*/ 1181247 w 2451640"/>
                <a:gd name="connsiteY0" fmla="*/ 0 h 3627623"/>
                <a:gd name="connsiteX1" fmla="*/ 2451640 w 2451640"/>
                <a:gd name="connsiteY1" fmla="*/ 10308 h 3627623"/>
                <a:gd name="connsiteX2" fmla="*/ 663041 w 2451640"/>
                <a:gd name="connsiteY2" fmla="*/ 3404946 h 3627623"/>
                <a:gd name="connsiteX3" fmla="*/ 43834 w 2451640"/>
                <a:gd name="connsiteY3" fmla="*/ 3401568 h 3627623"/>
                <a:gd name="connsiteX4" fmla="*/ 43835 w 2451640"/>
                <a:gd name="connsiteY4" fmla="*/ 839467 h 3627623"/>
                <a:gd name="connsiteX5" fmla="*/ 1181247 w 2451640"/>
                <a:gd name="connsiteY5" fmla="*/ 0 h 3627623"/>
                <a:gd name="connsiteX0" fmla="*/ 1181247 w 2451640"/>
                <a:gd name="connsiteY0" fmla="*/ 0 h 3625072"/>
                <a:gd name="connsiteX1" fmla="*/ 2451640 w 2451640"/>
                <a:gd name="connsiteY1" fmla="*/ 10308 h 3625072"/>
                <a:gd name="connsiteX2" fmla="*/ 663041 w 2451640"/>
                <a:gd name="connsiteY2" fmla="*/ 3401510 h 3625072"/>
                <a:gd name="connsiteX3" fmla="*/ 43834 w 2451640"/>
                <a:gd name="connsiteY3" fmla="*/ 3401568 h 3625072"/>
                <a:gd name="connsiteX4" fmla="*/ 43835 w 2451640"/>
                <a:gd name="connsiteY4" fmla="*/ 839467 h 3625072"/>
                <a:gd name="connsiteX5" fmla="*/ 1181247 w 2451640"/>
                <a:gd name="connsiteY5" fmla="*/ 0 h 3625072"/>
                <a:gd name="connsiteX0" fmla="*/ 1181247 w 2451640"/>
                <a:gd name="connsiteY0" fmla="*/ 0 h 3401568"/>
                <a:gd name="connsiteX1" fmla="*/ 2451640 w 2451640"/>
                <a:gd name="connsiteY1" fmla="*/ 10308 h 3401568"/>
                <a:gd name="connsiteX2" fmla="*/ 663041 w 2451640"/>
                <a:gd name="connsiteY2" fmla="*/ 3401510 h 3401568"/>
                <a:gd name="connsiteX3" fmla="*/ 43834 w 2451640"/>
                <a:gd name="connsiteY3" fmla="*/ 3401568 h 3401568"/>
                <a:gd name="connsiteX4" fmla="*/ 43835 w 2451640"/>
                <a:gd name="connsiteY4" fmla="*/ 839467 h 3401568"/>
                <a:gd name="connsiteX5" fmla="*/ 1181247 w 2451640"/>
                <a:gd name="connsiteY5" fmla="*/ 0 h 3401568"/>
                <a:gd name="connsiteX0" fmla="*/ 1138010 w 2408403"/>
                <a:gd name="connsiteY0" fmla="*/ 0 h 3401568"/>
                <a:gd name="connsiteX1" fmla="*/ 2408403 w 2408403"/>
                <a:gd name="connsiteY1" fmla="*/ 10308 h 3401568"/>
                <a:gd name="connsiteX2" fmla="*/ 619804 w 2408403"/>
                <a:gd name="connsiteY2" fmla="*/ 3401510 h 3401568"/>
                <a:gd name="connsiteX3" fmla="*/ 597 w 2408403"/>
                <a:gd name="connsiteY3" fmla="*/ 3401568 h 3401568"/>
                <a:gd name="connsiteX4" fmla="*/ 598 w 2408403"/>
                <a:gd name="connsiteY4" fmla="*/ 839467 h 3401568"/>
                <a:gd name="connsiteX5" fmla="*/ 1138010 w 2408403"/>
                <a:gd name="connsiteY5" fmla="*/ 0 h 3401568"/>
                <a:gd name="connsiteX0" fmla="*/ 1138010 w 2553144"/>
                <a:gd name="connsiteY0" fmla="*/ 3648 h 3405216"/>
                <a:gd name="connsiteX1" fmla="*/ 2553144 w 2553144"/>
                <a:gd name="connsiteY1" fmla="*/ 0 h 3405216"/>
                <a:gd name="connsiteX2" fmla="*/ 619804 w 2553144"/>
                <a:gd name="connsiteY2" fmla="*/ 3405158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12136"/>
                <a:gd name="connsiteX1" fmla="*/ 2553144 w 2553144"/>
                <a:gd name="connsiteY1" fmla="*/ 0 h 3412136"/>
                <a:gd name="connsiteX2" fmla="*/ 505534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05216"/>
                <a:gd name="connsiteX1" fmla="*/ 2553144 w 2553144"/>
                <a:gd name="connsiteY1" fmla="*/ 0 h 3405216"/>
                <a:gd name="connsiteX2" fmla="*/ 612186 w 2553144"/>
                <a:gd name="connsiteY2" fmla="*/ 3398181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09066"/>
                <a:gd name="connsiteX1" fmla="*/ 2553144 w 2553144"/>
                <a:gd name="connsiteY1" fmla="*/ 0 h 3409066"/>
                <a:gd name="connsiteX2" fmla="*/ 620109 w 2553144"/>
                <a:gd name="connsiteY2" fmla="*/ 3409066 h 3409066"/>
                <a:gd name="connsiteX3" fmla="*/ 597 w 2553144"/>
                <a:gd name="connsiteY3" fmla="*/ 3405216 h 3409066"/>
                <a:gd name="connsiteX4" fmla="*/ 598 w 2553144"/>
                <a:gd name="connsiteY4" fmla="*/ 843115 h 3409066"/>
                <a:gd name="connsiteX5" fmla="*/ 1138010 w 2553144"/>
                <a:gd name="connsiteY5" fmla="*/ 3648 h 3409066"/>
                <a:gd name="connsiteX0" fmla="*/ 1138010 w 2660100"/>
                <a:gd name="connsiteY0" fmla="*/ 7276 h 3412694"/>
                <a:gd name="connsiteX1" fmla="*/ 2660100 w 2660100"/>
                <a:gd name="connsiteY1" fmla="*/ 0 h 3412694"/>
                <a:gd name="connsiteX2" fmla="*/ 620109 w 2660100"/>
                <a:gd name="connsiteY2" fmla="*/ 3412694 h 3412694"/>
                <a:gd name="connsiteX3" fmla="*/ 597 w 2660100"/>
                <a:gd name="connsiteY3" fmla="*/ 3408844 h 3412694"/>
                <a:gd name="connsiteX4" fmla="*/ 598 w 2660100"/>
                <a:gd name="connsiteY4" fmla="*/ 846743 h 3412694"/>
                <a:gd name="connsiteX5" fmla="*/ 1138010 w 2660100"/>
                <a:gd name="connsiteY5" fmla="*/ 7276 h 3412694"/>
                <a:gd name="connsiteX0" fmla="*/ 1138010 w 2679907"/>
                <a:gd name="connsiteY0" fmla="*/ 0 h 3405418"/>
                <a:gd name="connsiteX1" fmla="*/ 2679907 w 2679907"/>
                <a:gd name="connsiteY1" fmla="*/ 3609 h 3405418"/>
                <a:gd name="connsiteX2" fmla="*/ 620109 w 2679907"/>
                <a:gd name="connsiteY2" fmla="*/ 3405418 h 3405418"/>
                <a:gd name="connsiteX3" fmla="*/ 597 w 2679907"/>
                <a:gd name="connsiteY3" fmla="*/ 3401568 h 3405418"/>
                <a:gd name="connsiteX4" fmla="*/ 598 w 2679907"/>
                <a:gd name="connsiteY4" fmla="*/ 839467 h 3405418"/>
                <a:gd name="connsiteX5" fmla="*/ 1138010 w 2679907"/>
                <a:gd name="connsiteY5" fmla="*/ 0 h 3405418"/>
                <a:gd name="connsiteX0" fmla="*/ 1138010 w 2681920"/>
                <a:gd name="connsiteY0" fmla="*/ 0 h 3405418"/>
                <a:gd name="connsiteX1" fmla="*/ 2681920 w 2681920"/>
                <a:gd name="connsiteY1" fmla="*/ 3609 h 3405418"/>
                <a:gd name="connsiteX2" fmla="*/ 620109 w 2681920"/>
                <a:gd name="connsiteY2" fmla="*/ 3405418 h 3405418"/>
                <a:gd name="connsiteX3" fmla="*/ 597 w 2681920"/>
                <a:gd name="connsiteY3" fmla="*/ 3401568 h 3405418"/>
                <a:gd name="connsiteX4" fmla="*/ 598 w 2681920"/>
                <a:gd name="connsiteY4" fmla="*/ 839467 h 3405418"/>
                <a:gd name="connsiteX5" fmla="*/ 1138010 w 2681920"/>
                <a:gd name="connsiteY5" fmla="*/ 0 h 3405418"/>
                <a:gd name="connsiteX0" fmla="*/ 1117882 w 2681920"/>
                <a:gd name="connsiteY0" fmla="*/ 0 h 3403574"/>
                <a:gd name="connsiteX1" fmla="*/ 2681920 w 2681920"/>
                <a:gd name="connsiteY1" fmla="*/ 1765 h 3403574"/>
                <a:gd name="connsiteX2" fmla="*/ 620109 w 2681920"/>
                <a:gd name="connsiteY2" fmla="*/ 3403574 h 3403574"/>
                <a:gd name="connsiteX3" fmla="*/ 597 w 2681920"/>
                <a:gd name="connsiteY3" fmla="*/ 3399724 h 3403574"/>
                <a:gd name="connsiteX4" fmla="*/ 598 w 2681920"/>
                <a:gd name="connsiteY4" fmla="*/ 837623 h 3403574"/>
                <a:gd name="connsiteX5" fmla="*/ 1117882 w 2681920"/>
                <a:gd name="connsiteY5" fmla="*/ 0 h 3403574"/>
                <a:gd name="connsiteX0" fmla="*/ 1117882 w 2673869"/>
                <a:gd name="connsiteY0" fmla="*/ 1922 h 3405496"/>
                <a:gd name="connsiteX1" fmla="*/ 2673869 w 2673869"/>
                <a:gd name="connsiteY1" fmla="*/ 0 h 3405496"/>
                <a:gd name="connsiteX2" fmla="*/ 620109 w 2673869"/>
                <a:gd name="connsiteY2" fmla="*/ 3405496 h 3405496"/>
                <a:gd name="connsiteX3" fmla="*/ 597 w 2673869"/>
                <a:gd name="connsiteY3" fmla="*/ 3401646 h 3405496"/>
                <a:gd name="connsiteX4" fmla="*/ 598 w 2673869"/>
                <a:gd name="connsiteY4" fmla="*/ 839545 h 3405496"/>
                <a:gd name="connsiteX5" fmla="*/ 1117882 w 2673869"/>
                <a:gd name="connsiteY5" fmla="*/ 1922 h 3405496"/>
                <a:gd name="connsiteX0" fmla="*/ 1117882 w 2499514"/>
                <a:gd name="connsiteY0" fmla="*/ 0 h 3403574"/>
                <a:gd name="connsiteX1" fmla="*/ 2499514 w 2499514"/>
                <a:gd name="connsiteY1" fmla="*/ 1272 h 3403574"/>
                <a:gd name="connsiteX2" fmla="*/ 620109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117882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263779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263779 w 2499514"/>
                <a:gd name="connsiteY5" fmla="*/ 0 h 3403574"/>
                <a:gd name="connsiteX0" fmla="*/ 1263187 w 2498922"/>
                <a:gd name="connsiteY0" fmla="*/ 0 h 3403574"/>
                <a:gd name="connsiteX1" fmla="*/ 2498922 w 2498922"/>
                <a:gd name="connsiteY1" fmla="*/ 1272 h 3403574"/>
                <a:gd name="connsiteX2" fmla="*/ 525366 w 2498922"/>
                <a:gd name="connsiteY2" fmla="*/ 3403574 h 3403574"/>
                <a:gd name="connsiteX3" fmla="*/ 5 w 2498922"/>
                <a:gd name="connsiteY3" fmla="*/ 3399724 h 3403574"/>
                <a:gd name="connsiteX4" fmla="*/ 13269 w 2498922"/>
                <a:gd name="connsiteY4" fmla="*/ 1100840 h 3403574"/>
                <a:gd name="connsiteX5" fmla="*/ 1263187 w 2498922"/>
                <a:gd name="connsiteY5" fmla="*/ 0 h 3403574"/>
                <a:gd name="connsiteX0" fmla="*/ 1431190 w 2498922"/>
                <a:gd name="connsiteY0" fmla="*/ 0 h 3407623"/>
                <a:gd name="connsiteX1" fmla="*/ 2498922 w 2498922"/>
                <a:gd name="connsiteY1" fmla="*/ 5321 h 3407623"/>
                <a:gd name="connsiteX2" fmla="*/ 525366 w 2498922"/>
                <a:gd name="connsiteY2" fmla="*/ 3407623 h 3407623"/>
                <a:gd name="connsiteX3" fmla="*/ 5 w 2498922"/>
                <a:gd name="connsiteY3" fmla="*/ 3403773 h 3407623"/>
                <a:gd name="connsiteX4" fmla="*/ 13269 w 2498922"/>
                <a:gd name="connsiteY4" fmla="*/ 1104889 h 3407623"/>
                <a:gd name="connsiteX5" fmla="*/ 1431190 w 2498922"/>
                <a:gd name="connsiteY5" fmla="*/ 0 h 3407623"/>
                <a:gd name="connsiteX0" fmla="*/ 1431782 w 2499514"/>
                <a:gd name="connsiteY0" fmla="*/ 0 h 3407623"/>
                <a:gd name="connsiteX1" fmla="*/ 2499514 w 2499514"/>
                <a:gd name="connsiteY1" fmla="*/ 5321 h 3407623"/>
                <a:gd name="connsiteX2" fmla="*/ 525958 w 2499514"/>
                <a:gd name="connsiteY2" fmla="*/ 3407623 h 3407623"/>
                <a:gd name="connsiteX3" fmla="*/ 597 w 2499514"/>
                <a:gd name="connsiteY3" fmla="*/ 3403773 h 3407623"/>
                <a:gd name="connsiteX4" fmla="*/ 597 w 2499514"/>
                <a:gd name="connsiteY4" fmla="*/ 1303314 h 3407623"/>
                <a:gd name="connsiteX5" fmla="*/ 1431782 w 2499514"/>
                <a:gd name="connsiteY5" fmla="*/ 0 h 3407623"/>
                <a:gd name="connsiteX0" fmla="*/ 1511362 w 2499514"/>
                <a:gd name="connsiteY0" fmla="*/ 0 h 3415722"/>
                <a:gd name="connsiteX1" fmla="*/ 2499514 w 2499514"/>
                <a:gd name="connsiteY1" fmla="*/ 13420 h 3415722"/>
                <a:gd name="connsiteX2" fmla="*/ 525958 w 2499514"/>
                <a:gd name="connsiteY2" fmla="*/ 3415722 h 3415722"/>
                <a:gd name="connsiteX3" fmla="*/ 597 w 2499514"/>
                <a:gd name="connsiteY3" fmla="*/ 3411872 h 3415722"/>
                <a:gd name="connsiteX4" fmla="*/ 597 w 2499514"/>
                <a:gd name="connsiteY4" fmla="*/ 1311413 h 3415722"/>
                <a:gd name="connsiteX5" fmla="*/ 1511362 w 2499514"/>
                <a:gd name="connsiteY5" fmla="*/ 0 h 3415722"/>
                <a:gd name="connsiteX0" fmla="*/ 1133529 w 2499514"/>
                <a:gd name="connsiteY0" fmla="*/ 317936 h 3402302"/>
                <a:gd name="connsiteX1" fmla="*/ 2499514 w 2499514"/>
                <a:gd name="connsiteY1" fmla="*/ 0 h 3402302"/>
                <a:gd name="connsiteX2" fmla="*/ 525958 w 2499514"/>
                <a:gd name="connsiteY2" fmla="*/ 3402302 h 3402302"/>
                <a:gd name="connsiteX3" fmla="*/ 597 w 2499514"/>
                <a:gd name="connsiteY3" fmla="*/ 3398452 h 3402302"/>
                <a:gd name="connsiteX4" fmla="*/ 597 w 2499514"/>
                <a:gd name="connsiteY4" fmla="*/ 1297993 h 3402302"/>
                <a:gd name="connsiteX5" fmla="*/ 1133529 w 2499514"/>
                <a:gd name="connsiteY5" fmla="*/ 317936 h 3402302"/>
                <a:gd name="connsiteX0" fmla="*/ 1133529 w 2480138"/>
                <a:gd name="connsiteY0" fmla="*/ 24234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133529 w 2480138"/>
                <a:gd name="connsiteY5" fmla="*/ 24234 h 3108600"/>
                <a:gd name="connsiteX0" fmla="*/ 1085089 w 2480138"/>
                <a:gd name="connsiteY0" fmla="*/ 1642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085089 w 2480138"/>
                <a:gd name="connsiteY5" fmla="*/ 1642 h 3108600"/>
                <a:gd name="connsiteX0" fmla="*/ 1084497 w 2479546"/>
                <a:gd name="connsiteY0" fmla="*/ 1642 h 3108600"/>
                <a:gd name="connsiteX1" fmla="*/ 2479546 w 2479546"/>
                <a:gd name="connsiteY1" fmla="*/ 0 h 3108600"/>
                <a:gd name="connsiteX2" fmla="*/ 525366 w 2479546"/>
                <a:gd name="connsiteY2" fmla="*/ 3108600 h 3108600"/>
                <a:gd name="connsiteX3" fmla="*/ 5 w 2479546"/>
                <a:gd name="connsiteY3" fmla="*/ 3104750 h 3108600"/>
                <a:gd name="connsiteX4" fmla="*/ 67822 w 2479546"/>
                <a:gd name="connsiteY4" fmla="*/ 981698 h 3108600"/>
                <a:gd name="connsiteX5" fmla="*/ 1084497 w 2479546"/>
                <a:gd name="connsiteY5" fmla="*/ 1642 h 3108600"/>
                <a:gd name="connsiteX0" fmla="*/ 1016879 w 2411928"/>
                <a:gd name="connsiteY0" fmla="*/ 1642 h 3108600"/>
                <a:gd name="connsiteX1" fmla="*/ 2411928 w 2411928"/>
                <a:gd name="connsiteY1" fmla="*/ 0 h 3108600"/>
                <a:gd name="connsiteX2" fmla="*/ 457748 w 2411928"/>
                <a:gd name="connsiteY2" fmla="*/ 3108600 h 3108600"/>
                <a:gd name="connsiteX3" fmla="*/ 9892 w 2411928"/>
                <a:gd name="connsiteY3" fmla="*/ 3082158 h 3108600"/>
                <a:gd name="connsiteX4" fmla="*/ 204 w 2411928"/>
                <a:gd name="connsiteY4" fmla="*/ 981698 h 3108600"/>
                <a:gd name="connsiteX5" fmla="*/ 1016879 w 2411928"/>
                <a:gd name="connsiteY5" fmla="*/ 1642 h 3108600"/>
                <a:gd name="connsiteX0" fmla="*/ 1016879 w 2411928"/>
                <a:gd name="connsiteY0" fmla="*/ 1642 h 3082158"/>
                <a:gd name="connsiteX1" fmla="*/ 2411928 w 2411928"/>
                <a:gd name="connsiteY1" fmla="*/ 0 h 3082158"/>
                <a:gd name="connsiteX2" fmla="*/ 9892 w 2411928"/>
                <a:gd name="connsiteY2" fmla="*/ 3082158 h 3082158"/>
                <a:gd name="connsiteX3" fmla="*/ 204 w 2411928"/>
                <a:gd name="connsiteY3" fmla="*/ 981698 h 3082158"/>
                <a:gd name="connsiteX4" fmla="*/ 1016879 w 2411928"/>
                <a:gd name="connsiteY4" fmla="*/ 1642 h 3082158"/>
                <a:gd name="connsiteX0" fmla="*/ 1016879 w 2915706"/>
                <a:gd name="connsiteY0" fmla="*/ 0 h 3080516"/>
                <a:gd name="connsiteX1" fmla="*/ 2915706 w 2915706"/>
                <a:gd name="connsiteY1" fmla="*/ 5889 h 3080516"/>
                <a:gd name="connsiteX2" fmla="*/ 9892 w 2915706"/>
                <a:gd name="connsiteY2" fmla="*/ 3080516 h 3080516"/>
                <a:gd name="connsiteX3" fmla="*/ 204 w 2915706"/>
                <a:gd name="connsiteY3" fmla="*/ 980056 h 3080516"/>
                <a:gd name="connsiteX4" fmla="*/ 1016879 w 2915706"/>
                <a:gd name="connsiteY4" fmla="*/ 0 h 3080516"/>
                <a:gd name="connsiteX0" fmla="*/ 1016879 w 2915706"/>
                <a:gd name="connsiteY0" fmla="*/ 0 h 2174906"/>
                <a:gd name="connsiteX1" fmla="*/ 2915706 w 2915706"/>
                <a:gd name="connsiteY1" fmla="*/ 5889 h 2174906"/>
                <a:gd name="connsiteX2" fmla="*/ 9891 w 2915706"/>
                <a:gd name="connsiteY2" fmla="*/ 2174906 h 2174906"/>
                <a:gd name="connsiteX3" fmla="*/ 204 w 2915706"/>
                <a:gd name="connsiteY3" fmla="*/ 980056 h 2174906"/>
                <a:gd name="connsiteX4" fmla="*/ 1016879 w 2915706"/>
                <a:gd name="connsiteY4" fmla="*/ 0 h 2174906"/>
                <a:gd name="connsiteX0" fmla="*/ 1016879 w 2987698"/>
                <a:gd name="connsiteY0" fmla="*/ 0 h 2174906"/>
                <a:gd name="connsiteX1" fmla="*/ 2987698 w 2987698"/>
                <a:gd name="connsiteY1" fmla="*/ 5889 h 2174906"/>
                <a:gd name="connsiteX2" fmla="*/ 9891 w 2987698"/>
                <a:gd name="connsiteY2" fmla="*/ 2174906 h 2174906"/>
                <a:gd name="connsiteX3" fmla="*/ 204 w 2987698"/>
                <a:gd name="connsiteY3" fmla="*/ 980056 h 2174906"/>
                <a:gd name="connsiteX4" fmla="*/ 1016879 w 2987698"/>
                <a:gd name="connsiteY4" fmla="*/ 0 h 2174906"/>
                <a:gd name="connsiteX0" fmla="*/ 1007880 w 2987698"/>
                <a:gd name="connsiteY0" fmla="*/ 972 h 2169017"/>
                <a:gd name="connsiteX1" fmla="*/ 2987698 w 2987698"/>
                <a:gd name="connsiteY1" fmla="*/ 0 h 2169017"/>
                <a:gd name="connsiteX2" fmla="*/ 9891 w 2987698"/>
                <a:gd name="connsiteY2" fmla="*/ 2169017 h 2169017"/>
                <a:gd name="connsiteX3" fmla="*/ 204 w 2987698"/>
                <a:gd name="connsiteY3" fmla="*/ 974167 h 2169017"/>
                <a:gd name="connsiteX4" fmla="*/ 1007880 w 2987698"/>
                <a:gd name="connsiteY4" fmla="*/ 972 h 2169017"/>
                <a:gd name="connsiteX0" fmla="*/ 999201 w 2979019"/>
                <a:gd name="connsiteY0" fmla="*/ 972 h 2169017"/>
                <a:gd name="connsiteX1" fmla="*/ 2979019 w 2979019"/>
                <a:gd name="connsiteY1" fmla="*/ 0 h 2169017"/>
                <a:gd name="connsiteX2" fmla="*/ 1212 w 2979019"/>
                <a:gd name="connsiteY2" fmla="*/ 2169017 h 2169017"/>
                <a:gd name="connsiteX3" fmla="*/ 524 w 2979019"/>
                <a:gd name="connsiteY3" fmla="*/ 1166266 h 2169017"/>
                <a:gd name="connsiteX4" fmla="*/ 999201 w 2979019"/>
                <a:gd name="connsiteY4" fmla="*/ 972 h 2169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019" h="2169017">
                  <a:moveTo>
                    <a:pt x="999201" y="972"/>
                  </a:moveTo>
                  <a:lnTo>
                    <a:pt x="2979019" y="0"/>
                  </a:lnTo>
                  <a:lnTo>
                    <a:pt x="1212" y="2169017"/>
                  </a:lnTo>
                  <a:cubicBezTo>
                    <a:pt x="3046" y="2167493"/>
                    <a:pt x="-1481" y="1166839"/>
                    <a:pt x="524" y="1166266"/>
                  </a:cubicBezTo>
                  <a:lnTo>
                    <a:pt x="999201" y="972"/>
                  </a:lnTo>
                  <a:close/>
                </a:path>
              </a:pathLst>
            </a:custGeom>
            <a:gradFill flip="none" rotWithShape="1">
              <a:gsLst>
                <a:gs pos="1000">
                  <a:srgbClr val="14213E">
                    <a:alpha val="0"/>
                  </a:srgbClr>
                </a:gs>
                <a:gs pos="100000">
                  <a:srgbClr val="0A1446"/>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26" name="Picture 25">
              <a:extLst>
                <a:ext uri="{FF2B5EF4-FFF2-40B4-BE49-F238E27FC236}">
                  <a16:creationId xmlns:a16="http://schemas.microsoft.com/office/drawing/2014/main" id="{0F71DB54-BCC2-7F4C-9509-2626BECDBF82}"/>
                </a:ext>
              </a:extLst>
            </p:cNvPr>
            <p:cNvPicPr>
              <a:picLocks noChangeAspect="1"/>
            </p:cNvPicPr>
            <p:nvPr/>
          </p:nvPicPr>
          <p:blipFill rotWithShape="1">
            <a:blip r:embed="rId4"/>
            <a:srcRect r="75091" b="61718"/>
            <a:stretch/>
          </p:blipFill>
          <p:spPr>
            <a:xfrm>
              <a:off x="-1104" y="-1048"/>
              <a:ext cx="3036912" cy="2625376"/>
            </a:xfrm>
            <a:prstGeom prst="rect">
              <a:avLst/>
            </a:prstGeom>
          </p:spPr>
        </p:pic>
      </p:grpSp>
      <p:sp>
        <p:nvSpPr>
          <p:cNvPr id="9" name="Text Placeholder 8">
            <a:extLst>
              <a:ext uri="{FF2B5EF4-FFF2-40B4-BE49-F238E27FC236}">
                <a16:creationId xmlns:a16="http://schemas.microsoft.com/office/drawing/2014/main" id="{231048B2-ECE4-8546-A723-E98F3B13213B}"/>
              </a:ext>
            </a:extLst>
          </p:cNvPr>
          <p:cNvSpPr>
            <a:spLocks noGrp="1"/>
          </p:cNvSpPr>
          <p:nvPr>
            <p:ph type="body" idx="1"/>
          </p:nvPr>
        </p:nvSpPr>
        <p:spPr/>
        <p:txBody>
          <a:bodyPr/>
          <a:lstStyle/>
          <a:p>
            <a:endParaRPr lang="en-US" dirty="0">
              <a:solidFill>
                <a:srgbClr val="00A8DD"/>
              </a:solidFill>
            </a:endParaRPr>
          </a:p>
        </p:txBody>
      </p:sp>
      <p:sp>
        <p:nvSpPr>
          <p:cNvPr id="8" name="Title 7">
            <a:extLst>
              <a:ext uri="{FF2B5EF4-FFF2-40B4-BE49-F238E27FC236}">
                <a16:creationId xmlns:a16="http://schemas.microsoft.com/office/drawing/2014/main" id="{CCA538B0-1E9F-8945-87B7-C6B4C8E8AC70}"/>
              </a:ext>
            </a:extLst>
          </p:cNvPr>
          <p:cNvSpPr>
            <a:spLocks noGrp="1"/>
          </p:cNvSpPr>
          <p:nvPr>
            <p:ph type="title"/>
          </p:nvPr>
        </p:nvSpPr>
        <p:spPr/>
        <p:txBody>
          <a:bodyPr/>
          <a:lstStyle/>
          <a:p>
            <a:endParaRPr lang="en-US"/>
          </a:p>
        </p:txBody>
      </p:sp>
      <p:sp>
        <p:nvSpPr>
          <p:cNvPr id="13" name="Subtitle 9">
            <a:extLst>
              <a:ext uri="{FF2B5EF4-FFF2-40B4-BE49-F238E27FC236}">
                <a16:creationId xmlns:a16="http://schemas.microsoft.com/office/drawing/2014/main" id="{005E5714-DC8E-424A-BAB9-ED3F01E304D3}"/>
              </a:ext>
            </a:extLst>
          </p:cNvPr>
          <p:cNvSpPr txBox="1">
            <a:spLocks/>
          </p:cNvSpPr>
          <p:nvPr/>
        </p:nvSpPr>
        <p:spPr>
          <a:xfrm>
            <a:off x="914400" y="3470408"/>
            <a:ext cx="6902458" cy="666849"/>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nSpc>
                <a:spcPts val="2600"/>
              </a:lnSpc>
              <a:spcBef>
                <a:spcPct val="0"/>
              </a:spcBef>
              <a:buClrTx/>
              <a:buSzTx/>
              <a:defRPr/>
            </a:pPr>
            <a:r>
              <a:rPr lang="en-US" sz="2000">
                <a:solidFill>
                  <a:schemeClr val="tx1"/>
                </a:solidFill>
                <a:cs typeface="Avenir LT Std 65 Medium" charset="0"/>
              </a:rPr>
              <a:t>Routing and directions, location allocation, service areas…</a:t>
            </a:r>
          </a:p>
          <a:p>
            <a:pPr>
              <a:lnSpc>
                <a:spcPts val="2600"/>
              </a:lnSpc>
              <a:spcBef>
                <a:spcPct val="0"/>
              </a:spcBef>
              <a:buClrTx/>
              <a:buSzTx/>
              <a:defRPr/>
            </a:pPr>
            <a:r>
              <a:rPr lang="en-US" sz="2000">
                <a:solidFill>
                  <a:schemeClr val="tx1"/>
                </a:solidFill>
                <a:latin typeface="Consolas" panose="020B0609020204030204" pitchFamily="49" charset="0"/>
                <a:cs typeface="Avenir LT Std 65 Medium" charset="0"/>
              </a:rPr>
              <a:t>arcgis.network.analysis</a:t>
            </a:r>
            <a:r>
              <a:rPr lang="en-US" sz="2000">
                <a:solidFill>
                  <a:schemeClr val="tx1"/>
                </a:solidFill>
                <a:cs typeface="Avenir LT Std 65 Medium" charset="0"/>
              </a:rPr>
              <a:t> module</a:t>
            </a:r>
            <a:endParaRPr lang="en-US" sz="2000" dirty="0">
              <a:solidFill>
                <a:schemeClr val="tx1"/>
              </a:solidFill>
              <a:cs typeface="Avenir LT Std 65 Medium" charset="0"/>
            </a:endParaRPr>
          </a:p>
        </p:txBody>
      </p:sp>
      <p:sp>
        <p:nvSpPr>
          <p:cNvPr id="14" name="Title 8">
            <a:extLst>
              <a:ext uri="{FF2B5EF4-FFF2-40B4-BE49-F238E27FC236}">
                <a16:creationId xmlns:a16="http://schemas.microsoft.com/office/drawing/2014/main" id="{96909D98-E56D-4B13-83AF-C5AB27B65614}"/>
              </a:ext>
            </a:extLst>
          </p:cNvPr>
          <p:cNvSpPr txBox="1">
            <a:spLocks/>
          </p:cNvSpPr>
          <p:nvPr/>
        </p:nvSpPr>
        <p:spPr>
          <a:xfrm>
            <a:off x="914400" y="2679692"/>
            <a:ext cx="6632870" cy="749308"/>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pPr>
              <a:lnSpc>
                <a:spcPts val="5800"/>
              </a:lnSpc>
            </a:pPr>
            <a:r>
              <a:rPr lang="en-US" sz="5400" b="0" dirty="0">
                <a:ea typeface="Avenir LT Std 55 Roman" charset="0"/>
                <a:cs typeface="Avenir LT Std 55 Roman" charset="0"/>
              </a:rPr>
              <a:t>Network Analysis</a:t>
            </a:r>
            <a:endParaRPr lang="en-US" sz="5400" dirty="0"/>
          </a:p>
        </p:txBody>
      </p:sp>
    </p:spTree>
    <p:extLst>
      <p:ext uri="{BB962C8B-B14F-4D97-AF65-F5344CB8AC3E}">
        <p14:creationId xmlns:p14="http://schemas.microsoft.com/office/powerpoint/2010/main" val="693811941"/>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CB51E798-72FC-42E4-8576-6454C42F6EA7}"/>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Network analysis capabilities and tools</a:t>
            </a:r>
          </a:p>
        </p:txBody>
      </p:sp>
      <p:sp>
        <p:nvSpPr>
          <p:cNvPr id="10" name="Content Placeholder 1">
            <a:extLst>
              <a:ext uri="{FF2B5EF4-FFF2-40B4-BE49-F238E27FC236}">
                <a16:creationId xmlns:a16="http://schemas.microsoft.com/office/drawing/2014/main" id="{8B9F1820-918D-4CEB-A77D-D532BB27C302}"/>
              </a:ext>
            </a:extLst>
          </p:cNvPr>
          <p:cNvSpPr txBox="1">
            <a:spLocks/>
          </p:cNvSpPr>
          <p:nvPr/>
        </p:nvSpPr>
        <p:spPr>
          <a:xfrm>
            <a:off x="685800" y="935450"/>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a:t>Commercial grade, traffic aware routing and directions for multiple travel modes </a:t>
            </a:r>
            <a:endParaRPr lang="en-US" b="0" dirty="0"/>
          </a:p>
        </p:txBody>
      </p:sp>
      <p:pic>
        <p:nvPicPr>
          <p:cNvPr id="12" name="Picture 11">
            <a:extLst>
              <a:ext uri="{FF2B5EF4-FFF2-40B4-BE49-F238E27FC236}">
                <a16:creationId xmlns:a16="http://schemas.microsoft.com/office/drawing/2014/main" id="{962A9C27-9F81-4EB3-B68A-01189D9B7D91}"/>
              </a:ext>
            </a:extLst>
          </p:cNvPr>
          <p:cNvPicPr>
            <a:picLocks noChangeAspect="1"/>
          </p:cNvPicPr>
          <p:nvPr/>
        </p:nvPicPr>
        <p:blipFill>
          <a:blip r:embed="rId4"/>
          <a:stretch>
            <a:fillRect/>
          </a:stretch>
        </p:blipFill>
        <p:spPr>
          <a:xfrm>
            <a:off x="685800" y="1735139"/>
            <a:ext cx="10820400" cy="4513322"/>
          </a:xfrm>
          <a:prstGeom prst="rect">
            <a:avLst/>
          </a:prstGeom>
        </p:spPr>
      </p:pic>
    </p:spTree>
    <p:extLst>
      <p:ext uri="{BB962C8B-B14F-4D97-AF65-F5344CB8AC3E}">
        <p14:creationId xmlns:p14="http://schemas.microsoft.com/office/powerpoint/2010/main" val="171356803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44864231-AAB9-47F7-B59B-43B49C1CD2B8}"/>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Network analysis – Service Areas</a:t>
            </a:r>
          </a:p>
        </p:txBody>
      </p:sp>
      <p:pic>
        <p:nvPicPr>
          <p:cNvPr id="10" name="Picture 2" descr="http://esri.github.io/arcgis-python-api/notebooks/nbimages/04_service_areas_01.png">
            <a:extLst>
              <a:ext uri="{FF2B5EF4-FFF2-40B4-BE49-F238E27FC236}">
                <a16:creationId xmlns:a16="http://schemas.microsoft.com/office/drawing/2014/main" id="{CBAB6C3A-B0E3-4228-9712-280741A11D5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5800" y="1404911"/>
            <a:ext cx="5882268" cy="2362263"/>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4" descr="http://esri.github.io/arcgis-python-api/notebooks/nbimages/04_service_areas_02.gif">
            <a:extLst>
              <a:ext uri="{FF2B5EF4-FFF2-40B4-BE49-F238E27FC236}">
                <a16:creationId xmlns:a16="http://schemas.microsoft.com/office/drawing/2014/main" id="{C7E1AA38-E69B-4423-A548-B4F640311473}"/>
              </a:ext>
            </a:extLst>
          </p:cNvPr>
          <p:cNvPicPr>
            <a:picLocks noChangeAspect="1" noChangeArrowheads="1" noCrop="1"/>
          </p:cNvPicPr>
          <p:nvPr/>
        </p:nvPicPr>
        <p:blipFill>
          <a:blip r:embed="rId5">
            <a:extLst>
              <a:ext uri="{28A0092B-C50C-407E-A947-70E740481C1C}">
                <a14:useLocalDpi xmlns:a14="http://schemas.microsoft.com/office/drawing/2010/main"/>
              </a:ext>
            </a:extLst>
          </a:blip>
          <a:srcRect/>
          <a:stretch>
            <a:fillRect/>
          </a:stretch>
        </p:blipFill>
        <p:spPr bwMode="auto">
          <a:xfrm>
            <a:off x="5644664" y="2334112"/>
            <a:ext cx="5722666" cy="2279855"/>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DD38D03-601A-49F2-A8A7-1639555EA0DB}"/>
              </a:ext>
            </a:extLst>
          </p:cNvPr>
          <p:cNvPicPr>
            <a:picLocks noChangeAspect="1"/>
          </p:cNvPicPr>
          <p:nvPr/>
        </p:nvPicPr>
        <p:blipFill>
          <a:blip r:embed="rId6"/>
          <a:stretch>
            <a:fillRect/>
          </a:stretch>
        </p:blipFill>
        <p:spPr>
          <a:xfrm>
            <a:off x="685800" y="4683848"/>
            <a:ext cx="8801100" cy="1676400"/>
          </a:xfrm>
          <a:prstGeom prst="rect">
            <a:avLst/>
          </a:prstGeom>
        </p:spPr>
      </p:pic>
    </p:spTree>
    <p:extLst>
      <p:ext uri="{BB962C8B-B14F-4D97-AF65-F5344CB8AC3E}">
        <p14:creationId xmlns:p14="http://schemas.microsoft.com/office/powerpoint/2010/main" val="255270526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084824-F2C7-BB47-B1A1-7712362A0E5B}"/>
              </a:ext>
            </a:extLst>
          </p:cNvPr>
          <p:cNvGrpSpPr/>
          <p:nvPr/>
        </p:nvGrpSpPr>
        <p:grpSpPr>
          <a:xfrm>
            <a:off x="0" y="-2"/>
            <a:ext cx="12192000" cy="6858001"/>
            <a:chOff x="0" y="-2"/>
            <a:chExt cx="12192000" cy="6858001"/>
          </a:xfrm>
        </p:grpSpPr>
        <p:sp>
          <p:nvSpPr>
            <p:cNvPr id="9" name="Rectangle 8">
              <a:extLst>
                <a:ext uri="{FF2B5EF4-FFF2-40B4-BE49-F238E27FC236}">
                  <a16:creationId xmlns:a16="http://schemas.microsoft.com/office/drawing/2014/main" id="{CD280EB6-BE4C-2F49-A536-535A3E5BEEF7}"/>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5" name="Content Placeholder 6">
              <a:extLst>
                <a:ext uri="{FF2B5EF4-FFF2-40B4-BE49-F238E27FC236}">
                  <a16:creationId xmlns:a16="http://schemas.microsoft.com/office/drawing/2014/main" id="{672DB13D-2193-574C-AC62-C7AC9F853DB6}"/>
                </a:ext>
              </a:extLst>
            </p:cNvPr>
            <p:cNvPicPr>
              <a:picLocks noChangeAspect="1"/>
            </p:cNvPicPr>
            <p:nvPr/>
          </p:nvPicPr>
          <p:blipFill>
            <a:blip r:embed="rId3">
              <a:alphaModFix amt="85000"/>
            </a:blip>
            <a:stretch>
              <a:fillRect/>
            </a:stretch>
          </p:blipFill>
          <p:spPr>
            <a:xfrm>
              <a:off x="0" y="-1"/>
              <a:ext cx="5168899" cy="6857998"/>
            </a:xfrm>
            <a:prstGeom prst="rect">
              <a:avLst/>
            </a:prstGeom>
          </p:spPr>
        </p:pic>
      </p:grpSp>
      <p:sp>
        <p:nvSpPr>
          <p:cNvPr id="4" name="Text Placeholder 3">
            <a:extLst>
              <a:ext uri="{FF2B5EF4-FFF2-40B4-BE49-F238E27FC236}">
                <a16:creationId xmlns:a16="http://schemas.microsoft.com/office/drawing/2014/main" id="{891AD9C8-5272-B34E-9EFD-84E8D133429C}"/>
              </a:ext>
            </a:extLst>
          </p:cNvPr>
          <p:cNvSpPr>
            <a:spLocks noGrp="1"/>
          </p:cNvSpPr>
          <p:nvPr>
            <p:ph type="body" idx="1"/>
          </p:nvPr>
        </p:nvSpPr>
        <p:spPr>
          <a:xfrm>
            <a:off x="6976871" y="3582548"/>
            <a:ext cx="4527741" cy="338554"/>
          </a:xfrm>
        </p:spPr>
        <p:txBody>
          <a:bodyPr/>
          <a:lstStyle/>
          <a:p>
            <a:r>
              <a:rPr lang="en-US" dirty="0">
                <a:solidFill>
                  <a:srgbClr val="00A8DD"/>
                </a:solidFill>
              </a:rPr>
              <a:t>Network Analyst Module</a:t>
            </a:r>
          </a:p>
        </p:txBody>
      </p:sp>
      <p:sp>
        <p:nvSpPr>
          <p:cNvPr id="3" name="Title 2">
            <a:extLst>
              <a:ext uri="{FF2B5EF4-FFF2-40B4-BE49-F238E27FC236}">
                <a16:creationId xmlns:a16="http://schemas.microsoft.com/office/drawing/2014/main" id="{9195EC55-525B-F746-8A77-3C6B91C18C2D}"/>
              </a:ext>
            </a:extLst>
          </p:cNvPr>
          <p:cNvSpPr>
            <a:spLocks noGrp="1"/>
          </p:cNvSpPr>
          <p:nvPr>
            <p:ph type="title"/>
          </p:nvPr>
        </p:nvSpPr>
        <p:spPr>
          <a:xfrm>
            <a:off x="6976871" y="2932886"/>
            <a:ext cx="4527741" cy="584775"/>
          </a:xfrm>
        </p:spPr>
        <p:txBody>
          <a:bodyPr/>
          <a:lstStyle/>
          <a:p>
            <a:r>
              <a:rPr lang="en-US" dirty="0"/>
              <a:t>Demo</a:t>
            </a:r>
          </a:p>
        </p:txBody>
      </p:sp>
      <p:grpSp>
        <p:nvGrpSpPr>
          <p:cNvPr id="8" name="Group 7">
            <a:extLst>
              <a:ext uri="{FF2B5EF4-FFF2-40B4-BE49-F238E27FC236}">
                <a16:creationId xmlns:a16="http://schemas.microsoft.com/office/drawing/2014/main" id="{E4F0A264-2034-4927-9618-2BE4ACBF9202}"/>
              </a:ext>
            </a:extLst>
          </p:cNvPr>
          <p:cNvGrpSpPr/>
          <p:nvPr/>
        </p:nvGrpSpPr>
        <p:grpSpPr>
          <a:xfrm>
            <a:off x="1490037" y="931880"/>
            <a:ext cx="3751466" cy="5021669"/>
            <a:chOff x="1490037" y="931880"/>
            <a:chExt cx="3751466" cy="5021669"/>
          </a:xfrm>
        </p:grpSpPr>
        <p:sp>
          <p:nvSpPr>
            <p:cNvPr id="10" name="Hexagon 9">
              <a:extLst>
                <a:ext uri="{FF2B5EF4-FFF2-40B4-BE49-F238E27FC236}">
                  <a16:creationId xmlns:a16="http://schemas.microsoft.com/office/drawing/2014/main" id="{689C15D9-CB47-4B75-A0BC-E5D62F62E31C}"/>
                </a:ext>
              </a:extLst>
            </p:cNvPr>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62F0C0B-F702-40E4-B08D-990FB8CA90E2}"/>
                </a:ext>
              </a:extLst>
            </p:cNvPr>
            <p:cNvGrpSpPr/>
            <p:nvPr/>
          </p:nvGrpSpPr>
          <p:grpSpPr>
            <a:xfrm>
              <a:off x="2064091" y="1865917"/>
              <a:ext cx="2388428" cy="2436748"/>
              <a:chOff x="893223" y="1082334"/>
              <a:chExt cx="2388428" cy="2436748"/>
            </a:xfrm>
          </p:grpSpPr>
          <p:sp>
            <p:nvSpPr>
              <p:cNvPr id="13" name="Rectangle 61">
                <a:extLst>
                  <a:ext uri="{FF2B5EF4-FFF2-40B4-BE49-F238E27FC236}">
                    <a16:creationId xmlns:a16="http://schemas.microsoft.com/office/drawing/2014/main" id="{742A0AF7-D70F-4E07-ADD5-6D9FD75DF0E2}"/>
                  </a:ext>
                </a:extLst>
              </p:cNvPr>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a:extLst>
                  <a:ext uri="{FF2B5EF4-FFF2-40B4-BE49-F238E27FC236}">
                    <a16:creationId xmlns:a16="http://schemas.microsoft.com/office/drawing/2014/main" id="{F489CD4A-6794-4FD7-A6CE-58DB156AB040}"/>
                  </a:ext>
                </a:extLst>
              </p:cNvPr>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a:extLst>
                  <a:ext uri="{FF2B5EF4-FFF2-40B4-BE49-F238E27FC236}">
                    <a16:creationId xmlns:a16="http://schemas.microsoft.com/office/drawing/2014/main" id="{5DF54212-0204-4708-87D9-3A28039F7627}"/>
                  </a:ext>
                </a:extLst>
              </p:cNvPr>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a:extLst>
                  <a:ext uri="{FF2B5EF4-FFF2-40B4-BE49-F238E27FC236}">
                    <a16:creationId xmlns:a16="http://schemas.microsoft.com/office/drawing/2014/main" id="{52496F53-D18F-4B83-B5C7-062B68978216}"/>
                  </a:ext>
                </a:extLst>
              </p:cNvPr>
              <p:cNvGrpSpPr>
                <a:grpSpLocks/>
              </p:cNvGrpSpPr>
              <p:nvPr/>
            </p:nvGrpSpPr>
            <p:grpSpPr bwMode="auto">
              <a:xfrm>
                <a:off x="1804169" y="1082334"/>
                <a:ext cx="851185" cy="685414"/>
                <a:chOff x="14605307" y="2406216"/>
                <a:chExt cx="786723" cy="615921"/>
              </a:xfrm>
            </p:grpSpPr>
            <p:sp>
              <p:nvSpPr>
                <p:cNvPr id="47" name="Freeform 29">
                  <a:extLst>
                    <a:ext uri="{FF2B5EF4-FFF2-40B4-BE49-F238E27FC236}">
                      <a16:creationId xmlns:a16="http://schemas.microsoft.com/office/drawing/2014/main" id="{A842EFBA-F11A-4403-B50B-1C9F44C3CE76}"/>
                    </a:ext>
                  </a:extLst>
                </p:cNvPr>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0">
                  <a:extLst>
                    <a:ext uri="{FF2B5EF4-FFF2-40B4-BE49-F238E27FC236}">
                      <a16:creationId xmlns:a16="http://schemas.microsoft.com/office/drawing/2014/main" id="{4F068A36-4B8F-420E-9D7E-4DC37517EE76}"/>
                    </a:ext>
                  </a:extLst>
                </p:cNvPr>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9" name="Freeform 31">
                  <a:extLst>
                    <a:ext uri="{FF2B5EF4-FFF2-40B4-BE49-F238E27FC236}">
                      <a16:creationId xmlns:a16="http://schemas.microsoft.com/office/drawing/2014/main" id="{B61885A2-CD56-4422-BD66-0C6A9B6B337E}"/>
                    </a:ext>
                  </a:extLst>
                </p:cNvPr>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a:extLst>
                  <a:ext uri="{FF2B5EF4-FFF2-40B4-BE49-F238E27FC236}">
                    <a16:creationId xmlns:a16="http://schemas.microsoft.com/office/drawing/2014/main" id="{5341E720-E06B-440A-A80C-AF7790048FF0}"/>
                  </a:ext>
                </a:extLst>
              </p:cNvPr>
              <p:cNvGrpSpPr>
                <a:grpSpLocks/>
              </p:cNvGrpSpPr>
              <p:nvPr/>
            </p:nvGrpSpPr>
            <p:grpSpPr bwMode="auto">
              <a:xfrm>
                <a:off x="2886422" y="1372699"/>
                <a:ext cx="395229" cy="650948"/>
                <a:chOff x="1307548" y="5067842"/>
                <a:chExt cx="357084" cy="571801"/>
              </a:xfrm>
            </p:grpSpPr>
            <p:sp>
              <p:nvSpPr>
                <p:cNvPr id="45" name="Freeform 214">
                  <a:extLst>
                    <a:ext uri="{FF2B5EF4-FFF2-40B4-BE49-F238E27FC236}">
                      <a16:creationId xmlns:a16="http://schemas.microsoft.com/office/drawing/2014/main" id="{FDF5F84F-9814-43CE-A47F-1E178B9ADA01}"/>
                    </a:ext>
                  </a:extLst>
                </p:cNvPr>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6" name="Freeform 215">
                  <a:extLst>
                    <a:ext uri="{FF2B5EF4-FFF2-40B4-BE49-F238E27FC236}">
                      <a16:creationId xmlns:a16="http://schemas.microsoft.com/office/drawing/2014/main" id="{42A2C435-D273-4A9F-B7BC-564E69A02407}"/>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a:extLst>
                  <a:ext uri="{FF2B5EF4-FFF2-40B4-BE49-F238E27FC236}">
                    <a16:creationId xmlns:a16="http://schemas.microsoft.com/office/drawing/2014/main" id="{ECF90DD2-8442-4E72-8F97-E492AB0FD9D0}"/>
                  </a:ext>
                </a:extLst>
              </p:cNvPr>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en-US"/>
              </a:p>
            </p:txBody>
          </p:sp>
          <p:sp>
            <p:nvSpPr>
              <p:cNvPr id="19" name="Freeform 7">
                <a:extLst>
                  <a:ext uri="{FF2B5EF4-FFF2-40B4-BE49-F238E27FC236}">
                    <a16:creationId xmlns:a16="http://schemas.microsoft.com/office/drawing/2014/main" id="{3B9B0935-08E8-4E99-9C27-55DD0B8C9E62}"/>
                  </a:ext>
                </a:extLst>
              </p:cNvPr>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a:extLst>
                  <a:ext uri="{FF2B5EF4-FFF2-40B4-BE49-F238E27FC236}">
                    <a16:creationId xmlns:a16="http://schemas.microsoft.com/office/drawing/2014/main" id="{48C6B262-6906-4EA7-AC8C-8A6E45B6E7C9}"/>
                  </a:ext>
                </a:extLst>
              </p:cNvPr>
              <p:cNvGrpSpPr/>
              <p:nvPr/>
            </p:nvGrpSpPr>
            <p:grpSpPr>
              <a:xfrm>
                <a:off x="1189566" y="2101890"/>
                <a:ext cx="1894752" cy="1417192"/>
                <a:chOff x="3287330" y="4169558"/>
                <a:chExt cx="2332413" cy="1687132"/>
              </a:xfrm>
            </p:grpSpPr>
            <p:sp>
              <p:nvSpPr>
                <p:cNvPr id="21" name="Freeform 29">
                  <a:extLst>
                    <a:ext uri="{FF2B5EF4-FFF2-40B4-BE49-F238E27FC236}">
                      <a16:creationId xmlns:a16="http://schemas.microsoft.com/office/drawing/2014/main" id="{7BE0C236-AEC3-4E04-A140-4D7FC83C2300}"/>
                    </a:ext>
                  </a:extLst>
                </p:cNvPr>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a:extLst>
                    <a:ext uri="{FF2B5EF4-FFF2-40B4-BE49-F238E27FC236}">
                      <a16:creationId xmlns:a16="http://schemas.microsoft.com/office/drawing/2014/main" id="{0948430C-20C3-49C2-820A-A1FC363A3ADB}"/>
                    </a:ext>
                  </a:extLst>
                </p:cNvPr>
                <p:cNvGrpSpPr/>
                <p:nvPr/>
              </p:nvGrpSpPr>
              <p:grpSpPr>
                <a:xfrm>
                  <a:off x="4970973" y="4657901"/>
                  <a:ext cx="648770" cy="725389"/>
                  <a:chOff x="4970973" y="4626586"/>
                  <a:chExt cx="648770" cy="725389"/>
                </a:xfrm>
              </p:grpSpPr>
              <p:sp>
                <p:nvSpPr>
                  <p:cNvPr id="41" name="Rectangle 87">
                    <a:extLst>
                      <a:ext uri="{FF2B5EF4-FFF2-40B4-BE49-F238E27FC236}">
                        <a16:creationId xmlns:a16="http://schemas.microsoft.com/office/drawing/2014/main" id="{10EE1E3F-1227-40E2-BAF0-6D4F65FD6CAE}"/>
                      </a:ext>
                    </a:extLst>
                  </p:cNvPr>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2" name="Freeform 6">
                    <a:extLst>
                      <a:ext uri="{FF2B5EF4-FFF2-40B4-BE49-F238E27FC236}">
                        <a16:creationId xmlns:a16="http://schemas.microsoft.com/office/drawing/2014/main" id="{6D5F6A2D-50D3-4221-927C-14A2E42E8474}"/>
                      </a:ext>
                    </a:extLst>
                  </p:cNvPr>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A5427D45-16F7-44C8-8E9E-85396BF02D09}"/>
                      </a:ext>
                    </a:extLst>
                  </p:cNvPr>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A8BC6128-5E31-4E96-8EEC-AD8DB028E738}"/>
                      </a:ext>
                    </a:extLst>
                  </p:cNvPr>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2F153B0B-81DC-49FD-8A53-1BDC1484F26C}"/>
                    </a:ext>
                  </a:extLst>
                </p:cNvPr>
                <p:cNvGrpSpPr/>
                <p:nvPr/>
              </p:nvGrpSpPr>
              <p:grpSpPr>
                <a:xfrm>
                  <a:off x="4132583" y="4731140"/>
                  <a:ext cx="1031605" cy="1125550"/>
                  <a:chOff x="749839" y="3008091"/>
                  <a:chExt cx="1033728" cy="1127867"/>
                </a:xfrm>
              </p:grpSpPr>
              <p:sp>
                <p:nvSpPr>
                  <p:cNvPr id="24" name="Freeform 23">
                    <a:extLst>
                      <a:ext uri="{FF2B5EF4-FFF2-40B4-BE49-F238E27FC236}">
                        <a16:creationId xmlns:a16="http://schemas.microsoft.com/office/drawing/2014/main" id="{9F611629-ED38-4C36-922E-17BD3DF295A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8">
                    <a:extLst>
                      <a:ext uri="{FF2B5EF4-FFF2-40B4-BE49-F238E27FC236}">
                        <a16:creationId xmlns:a16="http://schemas.microsoft.com/office/drawing/2014/main" id="{E927A0CA-BF9B-49FD-9B9D-BE885597F799}"/>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9">
                    <a:extLst>
                      <a:ext uri="{FF2B5EF4-FFF2-40B4-BE49-F238E27FC236}">
                        <a16:creationId xmlns:a16="http://schemas.microsoft.com/office/drawing/2014/main" id="{917BE45F-A474-4401-A6D9-1353687634D3}"/>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0">
                    <a:extLst>
                      <a:ext uri="{FF2B5EF4-FFF2-40B4-BE49-F238E27FC236}">
                        <a16:creationId xmlns:a16="http://schemas.microsoft.com/office/drawing/2014/main" id="{DA942DBE-AB0C-43C7-9543-96934E4EF3DE}"/>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1">
                    <a:extLst>
                      <a:ext uri="{FF2B5EF4-FFF2-40B4-BE49-F238E27FC236}">
                        <a16:creationId xmlns:a16="http://schemas.microsoft.com/office/drawing/2014/main" id="{26C3ED88-90C3-4C01-BAA5-9B78AC3306E9}"/>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2">
                    <a:extLst>
                      <a:ext uri="{FF2B5EF4-FFF2-40B4-BE49-F238E27FC236}">
                        <a16:creationId xmlns:a16="http://schemas.microsoft.com/office/drawing/2014/main" id="{615BF7A8-4AE5-430B-B08B-FD4FADB55824}"/>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3">
                    <a:extLst>
                      <a:ext uri="{FF2B5EF4-FFF2-40B4-BE49-F238E27FC236}">
                        <a16:creationId xmlns:a16="http://schemas.microsoft.com/office/drawing/2014/main" id="{47DCE05E-DE8B-461B-8D49-445F97FB0E31}"/>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4">
                    <a:extLst>
                      <a:ext uri="{FF2B5EF4-FFF2-40B4-BE49-F238E27FC236}">
                        <a16:creationId xmlns:a16="http://schemas.microsoft.com/office/drawing/2014/main" id="{2F5EA386-F284-4C10-AD0F-0DDB3E1C8614}"/>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5">
                    <a:extLst>
                      <a:ext uri="{FF2B5EF4-FFF2-40B4-BE49-F238E27FC236}">
                        <a16:creationId xmlns:a16="http://schemas.microsoft.com/office/drawing/2014/main" id="{DF9B0A0D-12F1-43CB-A9B0-0894E2E7B60C}"/>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6">
                    <a:extLst>
                      <a:ext uri="{FF2B5EF4-FFF2-40B4-BE49-F238E27FC236}">
                        <a16:creationId xmlns:a16="http://schemas.microsoft.com/office/drawing/2014/main" id="{84DC34C2-71F6-48BF-BB4B-4908DB36D62C}"/>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7">
                    <a:extLst>
                      <a:ext uri="{FF2B5EF4-FFF2-40B4-BE49-F238E27FC236}">
                        <a16:creationId xmlns:a16="http://schemas.microsoft.com/office/drawing/2014/main" id="{35D25D6E-4353-4057-B53B-454B64BD1D93}"/>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8">
                    <a:extLst>
                      <a:ext uri="{FF2B5EF4-FFF2-40B4-BE49-F238E27FC236}">
                        <a16:creationId xmlns:a16="http://schemas.microsoft.com/office/drawing/2014/main" id="{1592703F-77EC-4484-8E49-0CF8E12D8846}"/>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19">
                    <a:extLst>
                      <a:ext uri="{FF2B5EF4-FFF2-40B4-BE49-F238E27FC236}">
                        <a16:creationId xmlns:a16="http://schemas.microsoft.com/office/drawing/2014/main" id="{F328B0BD-1A79-43C2-91D0-634AE44DF01E}"/>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0">
                    <a:extLst>
                      <a:ext uri="{FF2B5EF4-FFF2-40B4-BE49-F238E27FC236}">
                        <a16:creationId xmlns:a16="http://schemas.microsoft.com/office/drawing/2014/main" id="{E142E300-A821-4F9B-866B-CA1BB7C8C1A6}"/>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1">
                    <a:extLst>
                      <a:ext uri="{FF2B5EF4-FFF2-40B4-BE49-F238E27FC236}">
                        <a16:creationId xmlns:a16="http://schemas.microsoft.com/office/drawing/2014/main" id="{0B59F940-54F3-4DB7-9705-FF8755447A94}"/>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40" name="Freeform 22">
                    <a:extLst>
                      <a:ext uri="{FF2B5EF4-FFF2-40B4-BE49-F238E27FC236}">
                        <a16:creationId xmlns:a16="http://schemas.microsoft.com/office/drawing/2014/main" id="{B402649E-3AE4-4017-9CD2-7C6978423B88}"/>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12" name="TextBox 11">
              <a:extLst>
                <a:ext uri="{FF2B5EF4-FFF2-40B4-BE49-F238E27FC236}">
                  <a16:creationId xmlns:a16="http://schemas.microsoft.com/office/drawing/2014/main" id="{B24C5825-72D9-4525-B999-402CEC2C2903}"/>
                </a:ext>
              </a:extLst>
            </p:cNvPr>
            <p:cNvSpPr txBox="1"/>
            <p:nvPr/>
          </p:nvSpPr>
          <p:spPr>
            <a:xfrm>
              <a:off x="2244838" y="4509890"/>
              <a:ext cx="2520300" cy="369332"/>
            </a:xfrm>
            <a:prstGeom prst="rect">
              <a:avLst/>
            </a:prstGeom>
            <a:noFill/>
          </p:spPr>
          <p:txBody>
            <a:bodyPr wrap="square" rtlCol="0">
              <a:spAutoFit/>
            </a:bodyPr>
            <a:lstStyle/>
            <a:p>
              <a:pPr algn="ctr"/>
              <a:r>
                <a:rPr lang="en-US" dirty="0">
                  <a:solidFill>
                    <a:srgbClr val="C8EBFF"/>
                  </a:solidFill>
                </a:rPr>
                <a:t>GIS in Python</a:t>
              </a:r>
            </a:p>
          </p:txBody>
        </p:sp>
      </p:grpSp>
    </p:spTree>
    <p:extLst>
      <p:ext uri="{BB962C8B-B14F-4D97-AF65-F5344CB8AC3E}">
        <p14:creationId xmlns:p14="http://schemas.microsoft.com/office/powerpoint/2010/main" val="203598364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ED9A0-28E3-5445-B70D-F69BD0FBC564}"/>
              </a:ext>
            </a:extLst>
          </p:cNvPr>
          <p:cNvGrpSpPr/>
          <p:nvPr/>
        </p:nvGrpSpPr>
        <p:grpSpPr>
          <a:xfrm>
            <a:off x="-1104" y="-1048"/>
            <a:ext cx="12193105" cy="6859048"/>
            <a:chOff x="-1104" y="-1048"/>
            <a:chExt cx="12193105" cy="6859048"/>
          </a:xfrm>
        </p:grpSpPr>
        <p:sp>
          <p:nvSpPr>
            <p:cNvPr id="11" name="Rectangle 10">
              <a:extLst>
                <a:ext uri="{FF2B5EF4-FFF2-40B4-BE49-F238E27FC236}">
                  <a16:creationId xmlns:a16="http://schemas.microsoft.com/office/drawing/2014/main" id="{57DCFD41-E62A-E444-BDCB-022B349172A0}"/>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a:extLst>
                <a:ext uri="{FF2B5EF4-FFF2-40B4-BE49-F238E27FC236}">
                  <a16:creationId xmlns:a16="http://schemas.microsoft.com/office/drawing/2014/main" id="{058A0C02-F389-074F-B063-2F42045C0B6C}"/>
                </a:ext>
              </a:extLst>
            </p:cNvPr>
            <p:cNvPicPr>
              <a:picLocks noChangeAspect="1"/>
            </p:cNvPicPr>
            <p:nvPr/>
          </p:nvPicPr>
          <p:blipFill rotWithShape="1">
            <a:blip r:embed="rId3"/>
            <a:srcRect r="9951"/>
            <a:stretch/>
          </p:blipFill>
          <p:spPr>
            <a:xfrm>
              <a:off x="7617207" y="341644"/>
              <a:ext cx="4574793" cy="6516354"/>
            </a:xfrm>
            <a:prstGeom prst="rect">
              <a:avLst/>
            </a:prstGeom>
          </p:spPr>
        </p:pic>
        <p:sp>
          <p:nvSpPr>
            <p:cNvPr id="15" name="Rectangle 14">
              <a:extLst>
                <a:ext uri="{FF2B5EF4-FFF2-40B4-BE49-F238E27FC236}">
                  <a16:creationId xmlns:a16="http://schemas.microsoft.com/office/drawing/2014/main" id="{C0783C77-C7D8-1647-BFDB-8532B647668C}"/>
                </a:ext>
              </a:extLst>
            </p:cNvPr>
            <p:cNvSpPr/>
            <p:nvPr/>
          </p:nvSpPr>
          <p:spPr bwMode="auto">
            <a:xfrm>
              <a:off x="6099048" y="3512743"/>
              <a:ext cx="6092953" cy="334525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5" name="Rectangle 9">
              <a:extLst>
                <a:ext uri="{FF2B5EF4-FFF2-40B4-BE49-F238E27FC236}">
                  <a16:creationId xmlns:a16="http://schemas.microsoft.com/office/drawing/2014/main" id="{AFC9DD46-951F-8B40-954C-B2A8C1D87482}"/>
                </a:ext>
              </a:extLst>
            </p:cNvPr>
            <p:cNvSpPr/>
            <p:nvPr/>
          </p:nvSpPr>
          <p:spPr bwMode="auto">
            <a:xfrm rot="10800000" flipH="1" flipV="1">
              <a:off x="7412" y="6595"/>
              <a:ext cx="2543688" cy="2429319"/>
            </a:xfrm>
            <a:custGeom>
              <a:avLst/>
              <a:gdLst>
                <a:gd name="connsiteX0" fmla="*/ 0 w 1294109"/>
                <a:gd name="connsiteY0" fmla="*/ 0 h 2115519"/>
                <a:gd name="connsiteX1" fmla="*/ 1294109 w 1294109"/>
                <a:gd name="connsiteY1" fmla="*/ 0 h 2115519"/>
                <a:gd name="connsiteX2" fmla="*/ 1294109 w 1294109"/>
                <a:gd name="connsiteY2" fmla="*/ 2115519 h 2115519"/>
                <a:gd name="connsiteX3" fmla="*/ 0 w 1294109"/>
                <a:gd name="connsiteY3" fmla="*/ 2115519 h 2115519"/>
                <a:gd name="connsiteX4" fmla="*/ 0 w 1294109"/>
                <a:gd name="connsiteY4" fmla="*/ 0 h 2115519"/>
                <a:gd name="connsiteX0" fmla="*/ 495945 w 1790054"/>
                <a:gd name="connsiteY0" fmla="*/ 0 h 2115519"/>
                <a:gd name="connsiteX1" fmla="*/ 1790054 w 1790054"/>
                <a:gd name="connsiteY1" fmla="*/ 0 h 2115519"/>
                <a:gd name="connsiteX2" fmla="*/ 1790054 w 1790054"/>
                <a:gd name="connsiteY2" fmla="*/ 2115519 h 2115519"/>
                <a:gd name="connsiteX3" fmla="*/ 0 w 1790054"/>
                <a:gd name="connsiteY3" fmla="*/ 829159 h 2115519"/>
                <a:gd name="connsiteX4" fmla="*/ 495945 w 1790054"/>
                <a:gd name="connsiteY4" fmla="*/ 0 h 2115519"/>
                <a:gd name="connsiteX0" fmla="*/ 495945 w 1790054"/>
                <a:gd name="connsiteY0" fmla="*/ 0 h 2882685"/>
                <a:gd name="connsiteX1" fmla="*/ 1790054 w 1790054"/>
                <a:gd name="connsiteY1" fmla="*/ 0 h 2882685"/>
                <a:gd name="connsiteX2" fmla="*/ 7749 w 1790054"/>
                <a:gd name="connsiteY2" fmla="*/ 2882685 h 2882685"/>
                <a:gd name="connsiteX3" fmla="*/ 0 w 1790054"/>
                <a:gd name="connsiteY3" fmla="*/ 829159 h 2882685"/>
                <a:gd name="connsiteX4" fmla="*/ 495945 w 1790054"/>
                <a:gd name="connsiteY4" fmla="*/ 0 h 2882685"/>
                <a:gd name="connsiteX0" fmla="*/ 495945 w 2812942"/>
                <a:gd name="connsiteY0" fmla="*/ 0 h 2882685"/>
                <a:gd name="connsiteX1" fmla="*/ 2812942 w 2812942"/>
                <a:gd name="connsiteY1" fmla="*/ 0 h 2882685"/>
                <a:gd name="connsiteX2" fmla="*/ 7749 w 2812942"/>
                <a:gd name="connsiteY2" fmla="*/ 2882685 h 2882685"/>
                <a:gd name="connsiteX3" fmla="*/ 0 w 2812942"/>
                <a:gd name="connsiteY3" fmla="*/ 829159 h 2882685"/>
                <a:gd name="connsiteX4" fmla="*/ 495945 w 2812942"/>
                <a:gd name="connsiteY4" fmla="*/ 0 h 2882685"/>
                <a:gd name="connsiteX0" fmla="*/ 495945 w 2812942"/>
                <a:gd name="connsiteY0" fmla="*/ 0 h 3212534"/>
                <a:gd name="connsiteX1" fmla="*/ 2812942 w 2812942"/>
                <a:gd name="connsiteY1" fmla="*/ 0 h 3212534"/>
                <a:gd name="connsiteX2" fmla="*/ 247 w 2812942"/>
                <a:gd name="connsiteY2" fmla="*/ 3212534 h 3212534"/>
                <a:gd name="connsiteX3" fmla="*/ 0 w 2812942"/>
                <a:gd name="connsiteY3" fmla="*/ 829159 h 3212534"/>
                <a:gd name="connsiteX4" fmla="*/ 495945 w 2812942"/>
                <a:gd name="connsiteY4" fmla="*/ 0 h 3212534"/>
                <a:gd name="connsiteX0" fmla="*/ 495945 w 2407805"/>
                <a:gd name="connsiteY0" fmla="*/ 0 h 3212534"/>
                <a:gd name="connsiteX1" fmla="*/ 2407805 w 2407805"/>
                <a:gd name="connsiteY1" fmla="*/ 0 h 3212534"/>
                <a:gd name="connsiteX2" fmla="*/ 247 w 2407805"/>
                <a:gd name="connsiteY2" fmla="*/ 3212534 h 3212534"/>
                <a:gd name="connsiteX3" fmla="*/ 0 w 2407805"/>
                <a:gd name="connsiteY3" fmla="*/ 829159 h 3212534"/>
                <a:gd name="connsiteX4" fmla="*/ 495945 w 2407805"/>
                <a:gd name="connsiteY4" fmla="*/ 0 h 3212534"/>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1137412 w 2407805"/>
                <a:gd name="connsiteY0" fmla="*/ 0 h 3404946"/>
                <a:gd name="connsiteX1" fmla="*/ 2407805 w 2407805"/>
                <a:gd name="connsiteY1" fmla="*/ 10308 h 3404946"/>
                <a:gd name="connsiteX2" fmla="*/ 619206 w 2407805"/>
                <a:gd name="connsiteY2" fmla="*/ 3404946 h 3404946"/>
                <a:gd name="connsiteX3" fmla="*/ 0 w 2407805"/>
                <a:gd name="connsiteY3" fmla="*/ 839467 h 3404946"/>
                <a:gd name="connsiteX4" fmla="*/ 1137412 w 2407805"/>
                <a:gd name="connsiteY4" fmla="*/ 0 h 3404946"/>
                <a:gd name="connsiteX0" fmla="*/ 1149665 w 2420058"/>
                <a:gd name="connsiteY0" fmla="*/ 0 h 3628337"/>
                <a:gd name="connsiteX1" fmla="*/ 2420058 w 2420058"/>
                <a:gd name="connsiteY1" fmla="*/ 10308 h 3628337"/>
                <a:gd name="connsiteX2" fmla="*/ 631459 w 2420058"/>
                <a:gd name="connsiteY2" fmla="*/ 3404946 h 3628337"/>
                <a:gd name="connsiteX3" fmla="*/ 552435 w 2420058"/>
                <a:gd name="connsiteY3" fmla="*/ 3033924 h 3628337"/>
                <a:gd name="connsiteX4" fmla="*/ 12253 w 2420058"/>
                <a:gd name="connsiteY4" fmla="*/ 839467 h 3628337"/>
                <a:gd name="connsiteX5" fmla="*/ 1149665 w 2420058"/>
                <a:gd name="connsiteY5" fmla="*/ 0 h 3628337"/>
                <a:gd name="connsiteX0" fmla="*/ 1213445 w 2483838"/>
                <a:gd name="connsiteY0" fmla="*/ 0 h 3753268"/>
                <a:gd name="connsiteX1" fmla="*/ 2483838 w 2483838"/>
                <a:gd name="connsiteY1" fmla="*/ 10308 h 3753268"/>
                <a:gd name="connsiteX2" fmla="*/ 695239 w 2483838"/>
                <a:gd name="connsiteY2" fmla="*/ 3404946 h 3753268"/>
                <a:gd name="connsiteX3" fmla="*/ 76032 w 2483838"/>
                <a:gd name="connsiteY3" fmla="*/ 3401568 h 3753268"/>
                <a:gd name="connsiteX4" fmla="*/ 76033 w 2483838"/>
                <a:gd name="connsiteY4" fmla="*/ 839467 h 3753268"/>
                <a:gd name="connsiteX5" fmla="*/ 1213445 w 2483838"/>
                <a:gd name="connsiteY5" fmla="*/ 0 h 3753268"/>
                <a:gd name="connsiteX0" fmla="*/ 1181247 w 2451640"/>
                <a:gd name="connsiteY0" fmla="*/ 0 h 3753268"/>
                <a:gd name="connsiteX1" fmla="*/ 2451640 w 2451640"/>
                <a:gd name="connsiteY1" fmla="*/ 10308 h 3753268"/>
                <a:gd name="connsiteX2" fmla="*/ 663041 w 2451640"/>
                <a:gd name="connsiteY2" fmla="*/ 3404946 h 3753268"/>
                <a:gd name="connsiteX3" fmla="*/ 43834 w 2451640"/>
                <a:gd name="connsiteY3" fmla="*/ 3401568 h 3753268"/>
                <a:gd name="connsiteX4" fmla="*/ 43835 w 2451640"/>
                <a:gd name="connsiteY4" fmla="*/ 839467 h 3753268"/>
                <a:gd name="connsiteX5" fmla="*/ 1181247 w 2451640"/>
                <a:gd name="connsiteY5" fmla="*/ 0 h 3753268"/>
                <a:gd name="connsiteX0" fmla="*/ 1181247 w 2451640"/>
                <a:gd name="connsiteY0" fmla="*/ 0 h 3627623"/>
                <a:gd name="connsiteX1" fmla="*/ 2451640 w 2451640"/>
                <a:gd name="connsiteY1" fmla="*/ 10308 h 3627623"/>
                <a:gd name="connsiteX2" fmla="*/ 663041 w 2451640"/>
                <a:gd name="connsiteY2" fmla="*/ 3404946 h 3627623"/>
                <a:gd name="connsiteX3" fmla="*/ 43834 w 2451640"/>
                <a:gd name="connsiteY3" fmla="*/ 3401568 h 3627623"/>
                <a:gd name="connsiteX4" fmla="*/ 43835 w 2451640"/>
                <a:gd name="connsiteY4" fmla="*/ 839467 h 3627623"/>
                <a:gd name="connsiteX5" fmla="*/ 1181247 w 2451640"/>
                <a:gd name="connsiteY5" fmla="*/ 0 h 3627623"/>
                <a:gd name="connsiteX0" fmla="*/ 1181247 w 2451640"/>
                <a:gd name="connsiteY0" fmla="*/ 0 h 3625072"/>
                <a:gd name="connsiteX1" fmla="*/ 2451640 w 2451640"/>
                <a:gd name="connsiteY1" fmla="*/ 10308 h 3625072"/>
                <a:gd name="connsiteX2" fmla="*/ 663041 w 2451640"/>
                <a:gd name="connsiteY2" fmla="*/ 3401510 h 3625072"/>
                <a:gd name="connsiteX3" fmla="*/ 43834 w 2451640"/>
                <a:gd name="connsiteY3" fmla="*/ 3401568 h 3625072"/>
                <a:gd name="connsiteX4" fmla="*/ 43835 w 2451640"/>
                <a:gd name="connsiteY4" fmla="*/ 839467 h 3625072"/>
                <a:gd name="connsiteX5" fmla="*/ 1181247 w 2451640"/>
                <a:gd name="connsiteY5" fmla="*/ 0 h 3625072"/>
                <a:gd name="connsiteX0" fmla="*/ 1181247 w 2451640"/>
                <a:gd name="connsiteY0" fmla="*/ 0 h 3401568"/>
                <a:gd name="connsiteX1" fmla="*/ 2451640 w 2451640"/>
                <a:gd name="connsiteY1" fmla="*/ 10308 h 3401568"/>
                <a:gd name="connsiteX2" fmla="*/ 663041 w 2451640"/>
                <a:gd name="connsiteY2" fmla="*/ 3401510 h 3401568"/>
                <a:gd name="connsiteX3" fmla="*/ 43834 w 2451640"/>
                <a:gd name="connsiteY3" fmla="*/ 3401568 h 3401568"/>
                <a:gd name="connsiteX4" fmla="*/ 43835 w 2451640"/>
                <a:gd name="connsiteY4" fmla="*/ 839467 h 3401568"/>
                <a:gd name="connsiteX5" fmla="*/ 1181247 w 2451640"/>
                <a:gd name="connsiteY5" fmla="*/ 0 h 3401568"/>
                <a:gd name="connsiteX0" fmla="*/ 1138010 w 2408403"/>
                <a:gd name="connsiteY0" fmla="*/ 0 h 3401568"/>
                <a:gd name="connsiteX1" fmla="*/ 2408403 w 2408403"/>
                <a:gd name="connsiteY1" fmla="*/ 10308 h 3401568"/>
                <a:gd name="connsiteX2" fmla="*/ 619804 w 2408403"/>
                <a:gd name="connsiteY2" fmla="*/ 3401510 h 3401568"/>
                <a:gd name="connsiteX3" fmla="*/ 597 w 2408403"/>
                <a:gd name="connsiteY3" fmla="*/ 3401568 h 3401568"/>
                <a:gd name="connsiteX4" fmla="*/ 598 w 2408403"/>
                <a:gd name="connsiteY4" fmla="*/ 839467 h 3401568"/>
                <a:gd name="connsiteX5" fmla="*/ 1138010 w 2408403"/>
                <a:gd name="connsiteY5" fmla="*/ 0 h 3401568"/>
                <a:gd name="connsiteX0" fmla="*/ 1138010 w 2553144"/>
                <a:gd name="connsiteY0" fmla="*/ 3648 h 3405216"/>
                <a:gd name="connsiteX1" fmla="*/ 2553144 w 2553144"/>
                <a:gd name="connsiteY1" fmla="*/ 0 h 3405216"/>
                <a:gd name="connsiteX2" fmla="*/ 619804 w 2553144"/>
                <a:gd name="connsiteY2" fmla="*/ 3405158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12136"/>
                <a:gd name="connsiteX1" fmla="*/ 2553144 w 2553144"/>
                <a:gd name="connsiteY1" fmla="*/ 0 h 3412136"/>
                <a:gd name="connsiteX2" fmla="*/ 505534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05216"/>
                <a:gd name="connsiteX1" fmla="*/ 2553144 w 2553144"/>
                <a:gd name="connsiteY1" fmla="*/ 0 h 3405216"/>
                <a:gd name="connsiteX2" fmla="*/ 612186 w 2553144"/>
                <a:gd name="connsiteY2" fmla="*/ 3398181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09066"/>
                <a:gd name="connsiteX1" fmla="*/ 2553144 w 2553144"/>
                <a:gd name="connsiteY1" fmla="*/ 0 h 3409066"/>
                <a:gd name="connsiteX2" fmla="*/ 620109 w 2553144"/>
                <a:gd name="connsiteY2" fmla="*/ 3409066 h 3409066"/>
                <a:gd name="connsiteX3" fmla="*/ 597 w 2553144"/>
                <a:gd name="connsiteY3" fmla="*/ 3405216 h 3409066"/>
                <a:gd name="connsiteX4" fmla="*/ 598 w 2553144"/>
                <a:gd name="connsiteY4" fmla="*/ 843115 h 3409066"/>
                <a:gd name="connsiteX5" fmla="*/ 1138010 w 2553144"/>
                <a:gd name="connsiteY5" fmla="*/ 3648 h 3409066"/>
                <a:gd name="connsiteX0" fmla="*/ 1138010 w 2660100"/>
                <a:gd name="connsiteY0" fmla="*/ 7276 h 3412694"/>
                <a:gd name="connsiteX1" fmla="*/ 2660100 w 2660100"/>
                <a:gd name="connsiteY1" fmla="*/ 0 h 3412694"/>
                <a:gd name="connsiteX2" fmla="*/ 620109 w 2660100"/>
                <a:gd name="connsiteY2" fmla="*/ 3412694 h 3412694"/>
                <a:gd name="connsiteX3" fmla="*/ 597 w 2660100"/>
                <a:gd name="connsiteY3" fmla="*/ 3408844 h 3412694"/>
                <a:gd name="connsiteX4" fmla="*/ 598 w 2660100"/>
                <a:gd name="connsiteY4" fmla="*/ 846743 h 3412694"/>
                <a:gd name="connsiteX5" fmla="*/ 1138010 w 2660100"/>
                <a:gd name="connsiteY5" fmla="*/ 7276 h 3412694"/>
                <a:gd name="connsiteX0" fmla="*/ 1138010 w 2679907"/>
                <a:gd name="connsiteY0" fmla="*/ 0 h 3405418"/>
                <a:gd name="connsiteX1" fmla="*/ 2679907 w 2679907"/>
                <a:gd name="connsiteY1" fmla="*/ 3609 h 3405418"/>
                <a:gd name="connsiteX2" fmla="*/ 620109 w 2679907"/>
                <a:gd name="connsiteY2" fmla="*/ 3405418 h 3405418"/>
                <a:gd name="connsiteX3" fmla="*/ 597 w 2679907"/>
                <a:gd name="connsiteY3" fmla="*/ 3401568 h 3405418"/>
                <a:gd name="connsiteX4" fmla="*/ 598 w 2679907"/>
                <a:gd name="connsiteY4" fmla="*/ 839467 h 3405418"/>
                <a:gd name="connsiteX5" fmla="*/ 1138010 w 2679907"/>
                <a:gd name="connsiteY5" fmla="*/ 0 h 3405418"/>
                <a:gd name="connsiteX0" fmla="*/ 1138010 w 2681920"/>
                <a:gd name="connsiteY0" fmla="*/ 0 h 3405418"/>
                <a:gd name="connsiteX1" fmla="*/ 2681920 w 2681920"/>
                <a:gd name="connsiteY1" fmla="*/ 3609 h 3405418"/>
                <a:gd name="connsiteX2" fmla="*/ 620109 w 2681920"/>
                <a:gd name="connsiteY2" fmla="*/ 3405418 h 3405418"/>
                <a:gd name="connsiteX3" fmla="*/ 597 w 2681920"/>
                <a:gd name="connsiteY3" fmla="*/ 3401568 h 3405418"/>
                <a:gd name="connsiteX4" fmla="*/ 598 w 2681920"/>
                <a:gd name="connsiteY4" fmla="*/ 839467 h 3405418"/>
                <a:gd name="connsiteX5" fmla="*/ 1138010 w 2681920"/>
                <a:gd name="connsiteY5" fmla="*/ 0 h 3405418"/>
                <a:gd name="connsiteX0" fmla="*/ 1117882 w 2681920"/>
                <a:gd name="connsiteY0" fmla="*/ 0 h 3403574"/>
                <a:gd name="connsiteX1" fmla="*/ 2681920 w 2681920"/>
                <a:gd name="connsiteY1" fmla="*/ 1765 h 3403574"/>
                <a:gd name="connsiteX2" fmla="*/ 620109 w 2681920"/>
                <a:gd name="connsiteY2" fmla="*/ 3403574 h 3403574"/>
                <a:gd name="connsiteX3" fmla="*/ 597 w 2681920"/>
                <a:gd name="connsiteY3" fmla="*/ 3399724 h 3403574"/>
                <a:gd name="connsiteX4" fmla="*/ 598 w 2681920"/>
                <a:gd name="connsiteY4" fmla="*/ 837623 h 3403574"/>
                <a:gd name="connsiteX5" fmla="*/ 1117882 w 2681920"/>
                <a:gd name="connsiteY5" fmla="*/ 0 h 3403574"/>
                <a:gd name="connsiteX0" fmla="*/ 1117882 w 2673869"/>
                <a:gd name="connsiteY0" fmla="*/ 1922 h 3405496"/>
                <a:gd name="connsiteX1" fmla="*/ 2673869 w 2673869"/>
                <a:gd name="connsiteY1" fmla="*/ 0 h 3405496"/>
                <a:gd name="connsiteX2" fmla="*/ 620109 w 2673869"/>
                <a:gd name="connsiteY2" fmla="*/ 3405496 h 3405496"/>
                <a:gd name="connsiteX3" fmla="*/ 597 w 2673869"/>
                <a:gd name="connsiteY3" fmla="*/ 3401646 h 3405496"/>
                <a:gd name="connsiteX4" fmla="*/ 598 w 2673869"/>
                <a:gd name="connsiteY4" fmla="*/ 839545 h 3405496"/>
                <a:gd name="connsiteX5" fmla="*/ 1117882 w 2673869"/>
                <a:gd name="connsiteY5" fmla="*/ 1922 h 3405496"/>
                <a:gd name="connsiteX0" fmla="*/ 1117882 w 2499514"/>
                <a:gd name="connsiteY0" fmla="*/ 0 h 3403574"/>
                <a:gd name="connsiteX1" fmla="*/ 2499514 w 2499514"/>
                <a:gd name="connsiteY1" fmla="*/ 1272 h 3403574"/>
                <a:gd name="connsiteX2" fmla="*/ 620109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117882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263779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263779 w 2499514"/>
                <a:gd name="connsiteY5" fmla="*/ 0 h 3403574"/>
                <a:gd name="connsiteX0" fmla="*/ 1263187 w 2498922"/>
                <a:gd name="connsiteY0" fmla="*/ 0 h 3403574"/>
                <a:gd name="connsiteX1" fmla="*/ 2498922 w 2498922"/>
                <a:gd name="connsiteY1" fmla="*/ 1272 h 3403574"/>
                <a:gd name="connsiteX2" fmla="*/ 525366 w 2498922"/>
                <a:gd name="connsiteY2" fmla="*/ 3403574 h 3403574"/>
                <a:gd name="connsiteX3" fmla="*/ 5 w 2498922"/>
                <a:gd name="connsiteY3" fmla="*/ 3399724 h 3403574"/>
                <a:gd name="connsiteX4" fmla="*/ 13269 w 2498922"/>
                <a:gd name="connsiteY4" fmla="*/ 1100840 h 3403574"/>
                <a:gd name="connsiteX5" fmla="*/ 1263187 w 2498922"/>
                <a:gd name="connsiteY5" fmla="*/ 0 h 3403574"/>
                <a:gd name="connsiteX0" fmla="*/ 1431190 w 2498922"/>
                <a:gd name="connsiteY0" fmla="*/ 0 h 3407623"/>
                <a:gd name="connsiteX1" fmla="*/ 2498922 w 2498922"/>
                <a:gd name="connsiteY1" fmla="*/ 5321 h 3407623"/>
                <a:gd name="connsiteX2" fmla="*/ 525366 w 2498922"/>
                <a:gd name="connsiteY2" fmla="*/ 3407623 h 3407623"/>
                <a:gd name="connsiteX3" fmla="*/ 5 w 2498922"/>
                <a:gd name="connsiteY3" fmla="*/ 3403773 h 3407623"/>
                <a:gd name="connsiteX4" fmla="*/ 13269 w 2498922"/>
                <a:gd name="connsiteY4" fmla="*/ 1104889 h 3407623"/>
                <a:gd name="connsiteX5" fmla="*/ 1431190 w 2498922"/>
                <a:gd name="connsiteY5" fmla="*/ 0 h 3407623"/>
                <a:gd name="connsiteX0" fmla="*/ 1431782 w 2499514"/>
                <a:gd name="connsiteY0" fmla="*/ 0 h 3407623"/>
                <a:gd name="connsiteX1" fmla="*/ 2499514 w 2499514"/>
                <a:gd name="connsiteY1" fmla="*/ 5321 h 3407623"/>
                <a:gd name="connsiteX2" fmla="*/ 525958 w 2499514"/>
                <a:gd name="connsiteY2" fmla="*/ 3407623 h 3407623"/>
                <a:gd name="connsiteX3" fmla="*/ 597 w 2499514"/>
                <a:gd name="connsiteY3" fmla="*/ 3403773 h 3407623"/>
                <a:gd name="connsiteX4" fmla="*/ 597 w 2499514"/>
                <a:gd name="connsiteY4" fmla="*/ 1303314 h 3407623"/>
                <a:gd name="connsiteX5" fmla="*/ 1431782 w 2499514"/>
                <a:gd name="connsiteY5" fmla="*/ 0 h 3407623"/>
                <a:gd name="connsiteX0" fmla="*/ 1511362 w 2499514"/>
                <a:gd name="connsiteY0" fmla="*/ 0 h 3415722"/>
                <a:gd name="connsiteX1" fmla="*/ 2499514 w 2499514"/>
                <a:gd name="connsiteY1" fmla="*/ 13420 h 3415722"/>
                <a:gd name="connsiteX2" fmla="*/ 525958 w 2499514"/>
                <a:gd name="connsiteY2" fmla="*/ 3415722 h 3415722"/>
                <a:gd name="connsiteX3" fmla="*/ 597 w 2499514"/>
                <a:gd name="connsiteY3" fmla="*/ 3411872 h 3415722"/>
                <a:gd name="connsiteX4" fmla="*/ 597 w 2499514"/>
                <a:gd name="connsiteY4" fmla="*/ 1311413 h 3415722"/>
                <a:gd name="connsiteX5" fmla="*/ 1511362 w 2499514"/>
                <a:gd name="connsiteY5" fmla="*/ 0 h 3415722"/>
                <a:gd name="connsiteX0" fmla="*/ 1133529 w 2499514"/>
                <a:gd name="connsiteY0" fmla="*/ 317936 h 3402302"/>
                <a:gd name="connsiteX1" fmla="*/ 2499514 w 2499514"/>
                <a:gd name="connsiteY1" fmla="*/ 0 h 3402302"/>
                <a:gd name="connsiteX2" fmla="*/ 525958 w 2499514"/>
                <a:gd name="connsiteY2" fmla="*/ 3402302 h 3402302"/>
                <a:gd name="connsiteX3" fmla="*/ 597 w 2499514"/>
                <a:gd name="connsiteY3" fmla="*/ 3398452 h 3402302"/>
                <a:gd name="connsiteX4" fmla="*/ 597 w 2499514"/>
                <a:gd name="connsiteY4" fmla="*/ 1297993 h 3402302"/>
                <a:gd name="connsiteX5" fmla="*/ 1133529 w 2499514"/>
                <a:gd name="connsiteY5" fmla="*/ 317936 h 3402302"/>
                <a:gd name="connsiteX0" fmla="*/ 1133529 w 2480138"/>
                <a:gd name="connsiteY0" fmla="*/ 24234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133529 w 2480138"/>
                <a:gd name="connsiteY5" fmla="*/ 24234 h 3108600"/>
                <a:gd name="connsiteX0" fmla="*/ 1085089 w 2480138"/>
                <a:gd name="connsiteY0" fmla="*/ 1642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085089 w 2480138"/>
                <a:gd name="connsiteY5" fmla="*/ 1642 h 3108600"/>
                <a:gd name="connsiteX0" fmla="*/ 1084497 w 2479546"/>
                <a:gd name="connsiteY0" fmla="*/ 1642 h 3108600"/>
                <a:gd name="connsiteX1" fmla="*/ 2479546 w 2479546"/>
                <a:gd name="connsiteY1" fmla="*/ 0 h 3108600"/>
                <a:gd name="connsiteX2" fmla="*/ 525366 w 2479546"/>
                <a:gd name="connsiteY2" fmla="*/ 3108600 h 3108600"/>
                <a:gd name="connsiteX3" fmla="*/ 5 w 2479546"/>
                <a:gd name="connsiteY3" fmla="*/ 3104750 h 3108600"/>
                <a:gd name="connsiteX4" fmla="*/ 67822 w 2479546"/>
                <a:gd name="connsiteY4" fmla="*/ 981698 h 3108600"/>
                <a:gd name="connsiteX5" fmla="*/ 1084497 w 2479546"/>
                <a:gd name="connsiteY5" fmla="*/ 1642 h 3108600"/>
                <a:gd name="connsiteX0" fmla="*/ 1016879 w 2411928"/>
                <a:gd name="connsiteY0" fmla="*/ 1642 h 3108600"/>
                <a:gd name="connsiteX1" fmla="*/ 2411928 w 2411928"/>
                <a:gd name="connsiteY1" fmla="*/ 0 h 3108600"/>
                <a:gd name="connsiteX2" fmla="*/ 457748 w 2411928"/>
                <a:gd name="connsiteY2" fmla="*/ 3108600 h 3108600"/>
                <a:gd name="connsiteX3" fmla="*/ 9892 w 2411928"/>
                <a:gd name="connsiteY3" fmla="*/ 3082158 h 3108600"/>
                <a:gd name="connsiteX4" fmla="*/ 204 w 2411928"/>
                <a:gd name="connsiteY4" fmla="*/ 981698 h 3108600"/>
                <a:gd name="connsiteX5" fmla="*/ 1016879 w 2411928"/>
                <a:gd name="connsiteY5" fmla="*/ 1642 h 3108600"/>
                <a:gd name="connsiteX0" fmla="*/ 1016879 w 2411928"/>
                <a:gd name="connsiteY0" fmla="*/ 1642 h 3082158"/>
                <a:gd name="connsiteX1" fmla="*/ 2411928 w 2411928"/>
                <a:gd name="connsiteY1" fmla="*/ 0 h 3082158"/>
                <a:gd name="connsiteX2" fmla="*/ 9892 w 2411928"/>
                <a:gd name="connsiteY2" fmla="*/ 3082158 h 3082158"/>
                <a:gd name="connsiteX3" fmla="*/ 204 w 2411928"/>
                <a:gd name="connsiteY3" fmla="*/ 981698 h 3082158"/>
                <a:gd name="connsiteX4" fmla="*/ 1016879 w 2411928"/>
                <a:gd name="connsiteY4" fmla="*/ 1642 h 3082158"/>
                <a:gd name="connsiteX0" fmla="*/ 1016879 w 2915706"/>
                <a:gd name="connsiteY0" fmla="*/ 0 h 3080516"/>
                <a:gd name="connsiteX1" fmla="*/ 2915706 w 2915706"/>
                <a:gd name="connsiteY1" fmla="*/ 5889 h 3080516"/>
                <a:gd name="connsiteX2" fmla="*/ 9892 w 2915706"/>
                <a:gd name="connsiteY2" fmla="*/ 3080516 h 3080516"/>
                <a:gd name="connsiteX3" fmla="*/ 204 w 2915706"/>
                <a:gd name="connsiteY3" fmla="*/ 980056 h 3080516"/>
                <a:gd name="connsiteX4" fmla="*/ 1016879 w 2915706"/>
                <a:gd name="connsiteY4" fmla="*/ 0 h 3080516"/>
                <a:gd name="connsiteX0" fmla="*/ 1016879 w 2915706"/>
                <a:gd name="connsiteY0" fmla="*/ 0 h 2174906"/>
                <a:gd name="connsiteX1" fmla="*/ 2915706 w 2915706"/>
                <a:gd name="connsiteY1" fmla="*/ 5889 h 2174906"/>
                <a:gd name="connsiteX2" fmla="*/ 9891 w 2915706"/>
                <a:gd name="connsiteY2" fmla="*/ 2174906 h 2174906"/>
                <a:gd name="connsiteX3" fmla="*/ 204 w 2915706"/>
                <a:gd name="connsiteY3" fmla="*/ 980056 h 2174906"/>
                <a:gd name="connsiteX4" fmla="*/ 1016879 w 2915706"/>
                <a:gd name="connsiteY4" fmla="*/ 0 h 2174906"/>
                <a:gd name="connsiteX0" fmla="*/ 1016879 w 2987698"/>
                <a:gd name="connsiteY0" fmla="*/ 0 h 2174906"/>
                <a:gd name="connsiteX1" fmla="*/ 2987698 w 2987698"/>
                <a:gd name="connsiteY1" fmla="*/ 5889 h 2174906"/>
                <a:gd name="connsiteX2" fmla="*/ 9891 w 2987698"/>
                <a:gd name="connsiteY2" fmla="*/ 2174906 h 2174906"/>
                <a:gd name="connsiteX3" fmla="*/ 204 w 2987698"/>
                <a:gd name="connsiteY3" fmla="*/ 980056 h 2174906"/>
                <a:gd name="connsiteX4" fmla="*/ 1016879 w 2987698"/>
                <a:gd name="connsiteY4" fmla="*/ 0 h 2174906"/>
                <a:gd name="connsiteX0" fmla="*/ 1007880 w 2987698"/>
                <a:gd name="connsiteY0" fmla="*/ 972 h 2169017"/>
                <a:gd name="connsiteX1" fmla="*/ 2987698 w 2987698"/>
                <a:gd name="connsiteY1" fmla="*/ 0 h 2169017"/>
                <a:gd name="connsiteX2" fmla="*/ 9891 w 2987698"/>
                <a:gd name="connsiteY2" fmla="*/ 2169017 h 2169017"/>
                <a:gd name="connsiteX3" fmla="*/ 204 w 2987698"/>
                <a:gd name="connsiteY3" fmla="*/ 974167 h 2169017"/>
                <a:gd name="connsiteX4" fmla="*/ 1007880 w 2987698"/>
                <a:gd name="connsiteY4" fmla="*/ 972 h 2169017"/>
                <a:gd name="connsiteX0" fmla="*/ 999201 w 2979019"/>
                <a:gd name="connsiteY0" fmla="*/ 972 h 2169017"/>
                <a:gd name="connsiteX1" fmla="*/ 2979019 w 2979019"/>
                <a:gd name="connsiteY1" fmla="*/ 0 h 2169017"/>
                <a:gd name="connsiteX2" fmla="*/ 1212 w 2979019"/>
                <a:gd name="connsiteY2" fmla="*/ 2169017 h 2169017"/>
                <a:gd name="connsiteX3" fmla="*/ 524 w 2979019"/>
                <a:gd name="connsiteY3" fmla="*/ 1166266 h 2169017"/>
                <a:gd name="connsiteX4" fmla="*/ 999201 w 2979019"/>
                <a:gd name="connsiteY4" fmla="*/ 972 h 2169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019" h="2169017">
                  <a:moveTo>
                    <a:pt x="999201" y="972"/>
                  </a:moveTo>
                  <a:lnTo>
                    <a:pt x="2979019" y="0"/>
                  </a:lnTo>
                  <a:lnTo>
                    <a:pt x="1212" y="2169017"/>
                  </a:lnTo>
                  <a:cubicBezTo>
                    <a:pt x="3046" y="2167493"/>
                    <a:pt x="-1481" y="1166839"/>
                    <a:pt x="524" y="1166266"/>
                  </a:cubicBezTo>
                  <a:lnTo>
                    <a:pt x="999201" y="972"/>
                  </a:lnTo>
                  <a:close/>
                </a:path>
              </a:pathLst>
            </a:custGeom>
            <a:gradFill flip="none" rotWithShape="1">
              <a:gsLst>
                <a:gs pos="1000">
                  <a:srgbClr val="14213E">
                    <a:alpha val="0"/>
                  </a:srgbClr>
                </a:gs>
                <a:gs pos="100000">
                  <a:srgbClr val="0A1446"/>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26" name="Picture 25">
              <a:extLst>
                <a:ext uri="{FF2B5EF4-FFF2-40B4-BE49-F238E27FC236}">
                  <a16:creationId xmlns:a16="http://schemas.microsoft.com/office/drawing/2014/main" id="{0F71DB54-BCC2-7F4C-9509-2626BECDBF82}"/>
                </a:ext>
              </a:extLst>
            </p:cNvPr>
            <p:cNvPicPr>
              <a:picLocks noChangeAspect="1"/>
            </p:cNvPicPr>
            <p:nvPr/>
          </p:nvPicPr>
          <p:blipFill rotWithShape="1">
            <a:blip r:embed="rId4"/>
            <a:srcRect r="75091" b="61718"/>
            <a:stretch/>
          </p:blipFill>
          <p:spPr>
            <a:xfrm>
              <a:off x="-1104" y="-1048"/>
              <a:ext cx="3036912" cy="2625376"/>
            </a:xfrm>
            <a:prstGeom prst="rect">
              <a:avLst/>
            </a:prstGeom>
          </p:spPr>
        </p:pic>
      </p:grpSp>
      <p:sp>
        <p:nvSpPr>
          <p:cNvPr id="9" name="Text Placeholder 8">
            <a:extLst>
              <a:ext uri="{FF2B5EF4-FFF2-40B4-BE49-F238E27FC236}">
                <a16:creationId xmlns:a16="http://schemas.microsoft.com/office/drawing/2014/main" id="{231048B2-ECE4-8546-A723-E98F3B13213B}"/>
              </a:ext>
            </a:extLst>
          </p:cNvPr>
          <p:cNvSpPr>
            <a:spLocks noGrp="1"/>
          </p:cNvSpPr>
          <p:nvPr>
            <p:ph type="body" idx="1"/>
          </p:nvPr>
        </p:nvSpPr>
        <p:spPr/>
        <p:txBody>
          <a:bodyPr/>
          <a:lstStyle/>
          <a:p>
            <a:endParaRPr lang="en-US" dirty="0">
              <a:solidFill>
                <a:srgbClr val="00A8DD"/>
              </a:solidFill>
            </a:endParaRPr>
          </a:p>
        </p:txBody>
      </p:sp>
      <p:sp>
        <p:nvSpPr>
          <p:cNvPr id="8" name="Title 7">
            <a:extLst>
              <a:ext uri="{FF2B5EF4-FFF2-40B4-BE49-F238E27FC236}">
                <a16:creationId xmlns:a16="http://schemas.microsoft.com/office/drawing/2014/main" id="{CCA538B0-1E9F-8945-87B7-C6B4C8E8AC70}"/>
              </a:ext>
            </a:extLst>
          </p:cNvPr>
          <p:cNvSpPr>
            <a:spLocks noGrp="1"/>
          </p:cNvSpPr>
          <p:nvPr>
            <p:ph type="title"/>
          </p:nvPr>
        </p:nvSpPr>
        <p:spPr/>
        <p:txBody>
          <a:bodyPr/>
          <a:lstStyle/>
          <a:p>
            <a:endParaRPr lang="en-US"/>
          </a:p>
        </p:txBody>
      </p:sp>
      <p:sp>
        <p:nvSpPr>
          <p:cNvPr id="13" name="Subtitle 9">
            <a:extLst>
              <a:ext uri="{FF2B5EF4-FFF2-40B4-BE49-F238E27FC236}">
                <a16:creationId xmlns:a16="http://schemas.microsoft.com/office/drawing/2014/main" id="{774F04A4-014B-4F99-8EA2-D989D3E18620}"/>
              </a:ext>
            </a:extLst>
          </p:cNvPr>
          <p:cNvSpPr txBox="1">
            <a:spLocks/>
          </p:cNvSpPr>
          <p:nvPr/>
        </p:nvSpPr>
        <p:spPr>
          <a:xfrm>
            <a:off x="1279016" y="2980570"/>
            <a:ext cx="7720018" cy="666849"/>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nSpc>
                <a:spcPts val="2600"/>
              </a:lnSpc>
              <a:spcBef>
                <a:spcPct val="0"/>
              </a:spcBef>
              <a:buClrTx/>
              <a:buSzTx/>
              <a:defRPr/>
            </a:pPr>
            <a:r>
              <a:rPr lang="en-US" sz="2000">
                <a:solidFill>
                  <a:schemeClr val="tx1"/>
                </a:solidFill>
                <a:cs typeface="Avenir LT Std 65 Medium" charset="0"/>
              </a:rPr>
              <a:t>Enrich your analysis with demographic and business data</a:t>
            </a:r>
          </a:p>
          <a:p>
            <a:pPr>
              <a:lnSpc>
                <a:spcPts val="2600"/>
              </a:lnSpc>
              <a:spcBef>
                <a:spcPct val="0"/>
              </a:spcBef>
              <a:buClrTx/>
              <a:buSzTx/>
              <a:defRPr/>
            </a:pPr>
            <a:r>
              <a:rPr lang="en-US" sz="2000">
                <a:solidFill>
                  <a:schemeClr val="tx1"/>
                </a:solidFill>
                <a:latin typeface="Consolas" panose="020B0609020204030204" pitchFamily="49" charset="0"/>
                <a:cs typeface="Avenir LT Std 65 Medium" charset="0"/>
              </a:rPr>
              <a:t>arcgis.geoenrichment </a:t>
            </a:r>
            <a:r>
              <a:rPr lang="en-US" sz="2000">
                <a:solidFill>
                  <a:schemeClr val="tx1"/>
                </a:solidFill>
                <a:cs typeface="Avenir LT Std 65 Medium" charset="0"/>
              </a:rPr>
              <a:t>module</a:t>
            </a:r>
            <a:endParaRPr lang="en-US" sz="2000" dirty="0">
              <a:solidFill>
                <a:schemeClr val="tx1"/>
              </a:solidFill>
              <a:cs typeface="Avenir LT Std 65 Medium" charset="0"/>
            </a:endParaRPr>
          </a:p>
        </p:txBody>
      </p:sp>
      <p:sp>
        <p:nvSpPr>
          <p:cNvPr id="14" name="Title 8">
            <a:extLst>
              <a:ext uri="{FF2B5EF4-FFF2-40B4-BE49-F238E27FC236}">
                <a16:creationId xmlns:a16="http://schemas.microsoft.com/office/drawing/2014/main" id="{D32AF30F-C3C4-49DD-B4CF-61BB006025BE}"/>
              </a:ext>
            </a:extLst>
          </p:cNvPr>
          <p:cNvSpPr txBox="1">
            <a:spLocks/>
          </p:cNvSpPr>
          <p:nvPr/>
        </p:nvSpPr>
        <p:spPr>
          <a:xfrm>
            <a:off x="1279016" y="2189854"/>
            <a:ext cx="6632870" cy="749308"/>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pPr>
              <a:lnSpc>
                <a:spcPts val="5800"/>
              </a:lnSpc>
            </a:pPr>
            <a:r>
              <a:rPr lang="en-US" sz="5400" b="0">
                <a:ea typeface="Avenir LT Std 55 Roman" charset="0"/>
                <a:cs typeface="Avenir LT Std 55 Roman" charset="0"/>
              </a:rPr>
              <a:t>GeoEnrichment</a:t>
            </a:r>
            <a:endParaRPr lang="en-US" sz="5400" dirty="0"/>
          </a:p>
        </p:txBody>
      </p:sp>
    </p:spTree>
    <p:extLst>
      <p:ext uri="{BB962C8B-B14F-4D97-AF65-F5344CB8AC3E}">
        <p14:creationId xmlns:p14="http://schemas.microsoft.com/office/powerpoint/2010/main" val="1568366776"/>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DCE9E99D-D51E-4DFF-9F4F-2C1B3D544183}"/>
              </a:ext>
            </a:extLst>
          </p:cNvPr>
          <p:cNvSpPr txBox="1">
            <a:spLocks/>
          </p:cNvSpPr>
          <p:nvPr/>
        </p:nvSpPr>
        <p:spPr>
          <a:xfrm>
            <a:off x="685800" y="682625"/>
            <a:ext cx="5181600" cy="86177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err="1"/>
              <a:t>GeoEnrichment</a:t>
            </a:r>
            <a:endParaRPr lang="en-US" sz="2800" b="0" dirty="0"/>
          </a:p>
          <a:p>
            <a:pPr algn="l"/>
            <a:endParaRPr lang="en-US" sz="2800" b="0" dirty="0"/>
          </a:p>
        </p:txBody>
      </p:sp>
      <p:sp>
        <p:nvSpPr>
          <p:cNvPr id="10" name="Content Placeholder 1">
            <a:extLst>
              <a:ext uri="{FF2B5EF4-FFF2-40B4-BE49-F238E27FC236}">
                <a16:creationId xmlns:a16="http://schemas.microsoft.com/office/drawing/2014/main" id="{10521DCB-F288-4D44-9781-2AFB66CFE5CF}"/>
              </a:ext>
            </a:extLst>
          </p:cNvPr>
          <p:cNvSpPr txBox="1">
            <a:spLocks/>
          </p:cNvSpPr>
          <p:nvPr/>
        </p:nvSpPr>
        <p:spPr>
          <a:xfrm>
            <a:off x="908305" y="1360822"/>
            <a:ext cx="10369296" cy="3429000"/>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GB" b="0" dirty="0"/>
              <a:t>Get facts about a location or area </a:t>
            </a:r>
          </a:p>
          <a:p>
            <a:pPr lvl="1"/>
            <a:r>
              <a:rPr lang="en-US" b="0" dirty="0"/>
              <a:t>Street addresses</a:t>
            </a:r>
          </a:p>
          <a:p>
            <a:pPr lvl="1"/>
            <a:r>
              <a:rPr lang="en-US" b="0" dirty="0"/>
              <a:t>Points, lines and polygon geometries</a:t>
            </a:r>
          </a:p>
          <a:p>
            <a:pPr lvl="1"/>
            <a:r>
              <a:rPr lang="en-US" b="0" dirty="0"/>
              <a:t>Within a drive time or service area</a:t>
            </a:r>
          </a:p>
          <a:p>
            <a:pPr lvl="1"/>
            <a:r>
              <a:rPr lang="en-US" b="0" dirty="0"/>
              <a:t>Named geographical areas</a:t>
            </a:r>
          </a:p>
          <a:p>
            <a:pPr lvl="2"/>
            <a:r>
              <a:rPr lang="en-US" b="0" dirty="0"/>
              <a:t>Counties or block groups in California</a:t>
            </a:r>
          </a:p>
          <a:p>
            <a:pPr lvl="2"/>
            <a:r>
              <a:rPr lang="en-US" b="0" dirty="0"/>
              <a:t>Districts and subdistricts in India</a:t>
            </a:r>
          </a:p>
          <a:p>
            <a:r>
              <a:rPr lang="en-US" b="0" dirty="0"/>
              <a:t>Create charts and choropleth maps</a:t>
            </a:r>
          </a:p>
          <a:p>
            <a:endParaRPr lang="en-US" b="0" dirty="0"/>
          </a:p>
          <a:p>
            <a:endParaRPr lang="en-US" b="0" dirty="0"/>
          </a:p>
        </p:txBody>
      </p:sp>
      <p:pic>
        <p:nvPicPr>
          <p:cNvPr id="12" name="Picture 11">
            <a:extLst>
              <a:ext uri="{FF2B5EF4-FFF2-40B4-BE49-F238E27FC236}">
                <a16:creationId xmlns:a16="http://schemas.microsoft.com/office/drawing/2014/main" id="{87F9DF91-7D23-43B9-8C6F-2D6807FC2C69}"/>
              </a:ext>
            </a:extLst>
          </p:cNvPr>
          <p:cNvPicPr>
            <a:picLocks noChangeAspect="1"/>
          </p:cNvPicPr>
          <p:nvPr/>
        </p:nvPicPr>
        <p:blipFill>
          <a:blip r:embed="rId4"/>
          <a:stretch>
            <a:fillRect/>
          </a:stretch>
        </p:blipFill>
        <p:spPr>
          <a:xfrm>
            <a:off x="6099048" y="1206304"/>
            <a:ext cx="4572196" cy="2246936"/>
          </a:xfrm>
          <a:prstGeom prst="rect">
            <a:avLst/>
          </a:prstGeom>
        </p:spPr>
      </p:pic>
      <p:pic>
        <p:nvPicPr>
          <p:cNvPr id="14" name="Picture 13">
            <a:extLst>
              <a:ext uri="{FF2B5EF4-FFF2-40B4-BE49-F238E27FC236}">
                <a16:creationId xmlns:a16="http://schemas.microsoft.com/office/drawing/2014/main" id="{0162C7E6-AB31-4922-8131-AFA51F390A22}"/>
              </a:ext>
            </a:extLst>
          </p:cNvPr>
          <p:cNvPicPr>
            <a:picLocks noChangeAspect="1"/>
          </p:cNvPicPr>
          <p:nvPr/>
        </p:nvPicPr>
        <p:blipFill>
          <a:blip r:embed="rId5"/>
          <a:stretch>
            <a:fillRect/>
          </a:stretch>
        </p:blipFill>
        <p:spPr>
          <a:xfrm>
            <a:off x="6099048" y="3825051"/>
            <a:ext cx="4580585" cy="2478092"/>
          </a:xfrm>
          <a:prstGeom prst="rect">
            <a:avLst/>
          </a:prstGeom>
          <a:ln>
            <a:solidFill>
              <a:schemeClr val="tx1">
                <a:lumMod val="75000"/>
              </a:schemeClr>
            </a:solidFill>
          </a:ln>
        </p:spPr>
      </p:pic>
      <p:pic>
        <p:nvPicPr>
          <p:cNvPr id="15" name="Picture 14">
            <a:extLst>
              <a:ext uri="{FF2B5EF4-FFF2-40B4-BE49-F238E27FC236}">
                <a16:creationId xmlns:a16="http://schemas.microsoft.com/office/drawing/2014/main" id="{F0B8107C-F32A-4AA3-BE49-1357A366053E}"/>
              </a:ext>
            </a:extLst>
          </p:cNvPr>
          <p:cNvPicPr>
            <a:picLocks noChangeAspect="1"/>
          </p:cNvPicPr>
          <p:nvPr/>
        </p:nvPicPr>
        <p:blipFill>
          <a:blip r:embed="rId6"/>
          <a:stretch>
            <a:fillRect/>
          </a:stretch>
        </p:blipFill>
        <p:spPr>
          <a:xfrm>
            <a:off x="1012438" y="4545982"/>
            <a:ext cx="4854962" cy="1729450"/>
          </a:xfrm>
          <a:prstGeom prst="rect">
            <a:avLst/>
          </a:prstGeom>
        </p:spPr>
      </p:pic>
    </p:spTree>
    <p:extLst>
      <p:ext uri="{BB962C8B-B14F-4D97-AF65-F5344CB8AC3E}">
        <p14:creationId xmlns:p14="http://schemas.microsoft.com/office/powerpoint/2010/main" val="72861347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3B19DB78-E3BF-4BC0-AE4C-5EEDDAC2F89C}"/>
              </a:ext>
            </a:extLst>
          </p:cNvPr>
          <p:cNvSpPr txBox="1">
            <a:spLocks/>
          </p:cNvSpPr>
          <p:nvPr/>
        </p:nvSpPr>
        <p:spPr>
          <a:xfrm>
            <a:off x="685800" y="682625"/>
            <a:ext cx="5181600"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err="1"/>
              <a:t>GeoEnrichment</a:t>
            </a:r>
            <a:r>
              <a:rPr lang="en-US" sz="2800" b="0" dirty="0"/>
              <a:t> – create reports</a:t>
            </a:r>
          </a:p>
        </p:txBody>
      </p:sp>
      <p:pic>
        <p:nvPicPr>
          <p:cNvPr id="10" name="Picture 9">
            <a:extLst>
              <a:ext uri="{FF2B5EF4-FFF2-40B4-BE49-F238E27FC236}">
                <a16:creationId xmlns:a16="http://schemas.microsoft.com/office/drawing/2014/main" id="{5D13459F-02CB-4477-B543-1CD2AF8CB7F3}"/>
              </a:ext>
            </a:extLst>
          </p:cNvPr>
          <p:cNvPicPr>
            <a:picLocks noChangeAspect="1"/>
          </p:cNvPicPr>
          <p:nvPr/>
        </p:nvPicPr>
        <p:blipFill>
          <a:blip r:embed="rId4"/>
          <a:stretch>
            <a:fillRect/>
          </a:stretch>
        </p:blipFill>
        <p:spPr>
          <a:xfrm>
            <a:off x="6881114" y="925960"/>
            <a:ext cx="4062537" cy="5234679"/>
          </a:xfrm>
          <a:prstGeom prst="rect">
            <a:avLst/>
          </a:prstGeom>
          <a:ln>
            <a:solidFill>
              <a:schemeClr val="tx1">
                <a:lumMod val="75000"/>
              </a:schemeClr>
            </a:solidFill>
          </a:ln>
        </p:spPr>
      </p:pic>
      <p:pic>
        <p:nvPicPr>
          <p:cNvPr id="12" name="Picture 11">
            <a:extLst>
              <a:ext uri="{FF2B5EF4-FFF2-40B4-BE49-F238E27FC236}">
                <a16:creationId xmlns:a16="http://schemas.microsoft.com/office/drawing/2014/main" id="{80D84334-97E7-4105-9192-984A3A76A05A}"/>
              </a:ext>
            </a:extLst>
          </p:cNvPr>
          <p:cNvPicPr>
            <a:picLocks noChangeAspect="1"/>
          </p:cNvPicPr>
          <p:nvPr/>
        </p:nvPicPr>
        <p:blipFill>
          <a:blip r:embed="rId5"/>
          <a:stretch>
            <a:fillRect/>
          </a:stretch>
        </p:blipFill>
        <p:spPr>
          <a:xfrm>
            <a:off x="1013716" y="4934452"/>
            <a:ext cx="6401846" cy="1130143"/>
          </a:xfrm>
          <a:prstGeom prst="rect">
            <a:avLst/>
          </a:prstGeom>
        </p:spPr>
      </p:pic>
      <p:pic>
        <p:nvPicPr>
          <p:cNvPr id="14" name="Picture 13">
            <a:extLst>
              <a:ext uri="{FF2B5EF4-FFF2-40B4-BE49-F238E27FC236}">
                <a16:creationId xmlns:a16="http://schemas.microsoft.com/office/drawing/2014/main" id="{88953B16-C63B-4110-A1F5-137C3BD93CC5}"/>
              </a:ext>
            </a:extLst>
          </p:cNvPr>
          <p:cNvPicPr>
            <a:picLocks noChangeAspect="1"/>
          </p:cNvPicPr>
          <p:nvPr/>
        </p:nvPicPr>
        <p:blipFill>
          <a:blip r:embed="rId6"/>
          <a:stretch>
            <a:fillRect/>
          </a:stretch>
        </p:blipFill>
        <p:spPr>
          <a:xfrm>
            <a:off x="1013716" y="1631199"/>
            <a:ext cx="5035008" cy="3042661"/>
          </a:xfrm>
          <a:prstGeom prst="rect">
            <a:avLst/>
          </a:prstGeom>
        </p:spPr>
      </p:pic>
    </p:spTree>
    <p:extLst>
      <p:ext uri="{BB962C8B-B14F-4D97-AF65-F5344CB8AC3E}">
        <p14:creationId xmlns:p14="http://schemas.microsoft.com/office/powerpoint/2010/main" val="3678919310"/>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084824-F2C7-BB47-B1A1-7712362A0E5B}"/>
              </a:ext>
            </a:extLst>
          </p:cNvPr>
          <p:cNvGrpSpPr/>
          <p:nvPr/>
        </p:nvGrpSpPr>
        <p:grpSpPr>
          <a:xfrm>
            <a:off x="0" y="-2"/>
            <a:ext cx="12192000" cy="6858001"/>
            <a:chOff x="0" y="-2"/>
            <a:chExt cx="12192000" cy="6858001"/>
          </a:xfrm>
        </p:grpSpPr>
        <p:sp>
          <p:nvSpPr>
            <p:cNvPr id="9" name="Rectangle 8">
              <a:extLst>
                <a:ext uri="{FF2B5EF4-FFF2-40B4-BE49-F238E27FC236}">
                  <a16:creationId xmlns:a16="http://schemas.microsoft.com/office/drawing/2014/main" id="{CD280EB6-BE4C-2F49-A536-535A3E5BEEF7}"/>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5" name="Content Placeholder 6">
              <a:extLst>
                <a:ext uri="{FF2B5EF4-FFF2-40B4-BE49-F238E27FC236}">
                  <a16:creationId xmlns:a16="http://schemas.microsoft.com/office/drawing/2014/main" id="{672DB13D-2193-574C-AC62-C7AC9F853DB6}"/>
                </a:ext>
              </a:extLst>
            </p:cNvPr>
            <p:cNvPicPr>
              <a:picLocks noChangeAspect="1"/>
            </p:cNvPicPr>
            <p:nvPr/>
          </p:nvPicPr>
          <p:blipFill>
            <a:blip r:embed="rId3">
              <a:alphaModFix amt="85000"/>
            </a:blip>
            <a:stretch>
              <a:fillRect/>
            </a:stretch>
          </p:blipFill>
          <p:spPr>
            <a:xfrm>
              <a:off x="0" y="-1"/>
              <a:ext cx="5168899" cy="6857998"/>
            </a:xfrm>
            <a:prstGeom prst="rect">
              <a:avLst/>
            </a:prstGeom>
          </p:spPr>
        </p:pic>
      </p:grpSp>
      <p:sp>
        <p:nvSpPr>
          <p:cNvPr id="4" name="Text Placeholder 3">
            <a:extLst>
              <a:ext uri="{FF2B5EF4-FFF2-40B4-BE49-F238E27FC236}">
                <a16:creationId xmlns:a16="http://schemas.microsoft.com/office/drawing/2014/main" id="{891AD9C8-5272-B34E-9EFD-84E8D133429C}"/>
              </a:ext>
            </a:extLst>
          </p:cNvPr>
          <p:cNvSpPr>
            <a:spLocks noGrp="1"/>
          </p:cNvSpPr>
          <p:nvPr>
            <p:ph type="body" idx="1"/>
          </p:nvPr>
        </p:nvSpPr>
        <p:spPr>
          <a:xfrm>
            <a:off x="6976871" y="3582548"/>
            <a:ext cx="4527741" cy="338554"/>
          </a:xfrm>
        </p:spPr>
        <p:txBody>
          <a:bodyPr/>
          <a:lstStyle/>
          <a:p>
            <a:r>
              <a:rPr lang="en-US" dirty="0" err="1">
                <a:solidFill>
                  <a:srgbClr val="00A8DD"/>
                </a:solidFill>
              </a:rPr>
              <a:t>Geoenrichment</a:t>
            </a:r>
            <a:endParaRPr lang="en-US" dirty="0">
              <a:solidFill>
                <a:srgbClr val="00A8DD"/>
              </a:solidFill>
            </a:endParaRPr>
          </a:p>
        </p:txBody>
      </p:sp>
      <p:sp>
        <p:nvSpPr>
          <p:cNvPr id="3" name="Title 2">
            <a:extLst>
              <a:ext uri="{FF2B5EF4-FFF2-40B4-BE49-F238E27FC236}">
                <a16:creationId xmlns:a16="http://schemas.microsoft.com/office/drawing/2014/main" id="{9195EC55-525B-F746-8A77-3C6B91C18C2D}"/>
              </a:ext>
            </a:extLst>
          </p:cNvPr>
          <p:cNvSpPr>
            <a:spLocks noGrp="1"/>
          </p:cNvSpPr>
          <p:nvPr>
            <p:ph type="title"/>
          </p:nvPr>
        </p:nvSpPr>
        <p:spPr>
          <a:xfrm>
            <a:off x="6976871" y="2932886"/>
            <a:ext cx="4527741" cy="584775"/>
          </a:xfrm>
        </p:spPr>
        <p:txBody>
          <a:bodyPr/>
          <a:lstStyle/>
          <a:p>
            <a:r>
              <a:rPr lang="en-US" dirty="0"/>
              <a:t>Demo</a:t>
            </a:r>
          </a:p>
        </p:txBody>
      </p:sp>
      <p:grpSp>
        <p:nvGrpSpPr>
          <p:cNvPr id="8" name="Group 7">
            <a:extLst>
              <a:ext uri="{FF2B5EF4-FFF2-40B4-BE49-F238E27FC236}">
                <a16:creationId xmlns:a16="http://schemas.microsoft.com/office/drawing/2014/main" id="{E4F0A264-2034-4927-9618-2BE4ACBF9202}"/>
              </a:ext>
            </a:extLst>
          </p:cNvPr>
          <p:cNvGrpSpPr/>
          <p:nvPr/>
        </p:nvGrpSpPr>
        <p:grpSpPr>
          <a:xfrm>
            <a:off x="1490037" y="931880"/>
            <a:ext cx="3751466" cy="5021669"/>
            <a:chOff x="1490037" y="931880"/>
            <a:chExt cx="3751466" cy="5021669"/>
          </a:xfrm>
        </p:grpSpPr>
        <p:sp>
          <p:nvSpPr>
            <p:cNvPr id="10" name="Hexagon 9">
              <a:extLst>
                <a:ext uri="{FF2B5EF4-FFF2-40B4-BE49-F238E27FC236}">
                  <a16:creationId xmlns:a16="http://schemas.microsoft.com/office/drawing/2014/main" id="{689C15D9-CB47-4B75-A0BC-E5D62F62E31C}"/>
                </a:ext>
              </a:extLst>
            </p:cNvPr>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62F0C0B-F702-40E4-B08D-990FB8CA90E2}"/>
                </a:ext>
              </a:extLst>
            </p:cNvPr>
            <p:cNvGrpSpPr/>
            <p:nvPr/>
          </p:nvGrpSpPr>
          <p:grpSpPr>
            <a:xfrm>
              <a:off x="2064091" y="1865917"/>
              <a:ext cx="2388428" cy="2436748"/>
              <a:chOff x="893223" y="1082334"/>
              <a:chExt cx="2388428" cy="2436748"/>
            </a:xfrm>
          </p:grpSpPr>
          <p:sp>
            <p:nvSpPr>
              <p:cNvPr id="13" name="Rectangle 61">
                <a:extLst>
                  <a:ext uri="{FF2B5EF4-FFF2-40B4-BE49-F238E27FC236}">
                    <a16:creationId xmlns:a16="http://schemas.microsoft.com/office/drawing/2014/main" id="{742A0AF7-D70F-4E07-ADD5-6D9FD75DF0E2}"/>
                  </a:ext>
                </a:extLst>
              </p:cNvPr>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a:extLst>
                  <a:ext uri="{FF2B5EF4-FFF2-40B4-BE49-F238E27FC236}">
                    <a16:creationId xmlns:a16="http://schemas.microsoft.com/office/drawing/2014/main" id="{F489CD4A-6794-4FD7-A6CE-58DB156AB040}"/>
                  </a:ext>
                </a:extLst>
              </p:cNvPr>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a:extLst>
                  <a:ext uri="{FF2B5EF4-FFF2-40B4-BE49-F238E27FC236}">
                    <a16:creationId xmlns:a16="http://schemas.microsoft.com/office/drawing/2014/main" id="{5DF54212-0204-4708-87D9-3A28039F7627}"/>
                  </a:ext>
                </a:extLst>
              </p:cNvPr>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a:extLst>
                  <a:ext uri="{FF2B5EF4-FFF2-40B4-BE49-F238E27FC236}">
                    <a16:creationId xmlns:a16="http://schemas.microsoft.com/office/drawing/2014/main" id="{52496F53-D18F-4B83-B5C7-062B68978216}"/>
                  </a:ext>
                </a:extLst>
              </p:cNvPr>
              <p:cNvGrpSpPr>
                <a:grpSpLocks/>
              </p:cNvGrpSpPr>
              <p:nvPr/>
            </p:nvGrpSpPr>
            <p:grpSpPr bwMode="auto">
              <a:xfrm>
                <a:off x="1804169" y="1082334"/>
                <a:ext cx="851185" cy="685414"/>
                <a:chOff x="14605307" y="2406216"/>
                <a:chExt cx="786723" cy="615921"/>
              </a:xfrm>
            </p:grpSpPr>
            <p:sp>
              <p:nvSpPr>
                <p:cNvPr id="47" name="Freeform 29">
                  <a:extLst>
                    <a:ext uri="{FF2B5EF4-FFF2-40B4-BE49-F238E27FC236}">
                      <a16:creationId xmlns:a16="http://schemas.microsoft.com/office/drawing/2014/main" id="{A842EFBA-F11A-4403-B50B-1C9F44C3CE76}"/>
                    </a:ext>
                  </a:extLst>
                </p:cNvPr>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0">
                  <a:extLst>
                    <a:ext uri="{FF2B5EF4-FFF2-40B4-BE49-F238E27FC236}">
                      <a16:creationId xmlns:a16="http://schemas.microsoft.com/office/drawing/2014/main" id="{4F068A36-4B8F-420E-9D7E-4DC37517EE76}"/>
                    </a:ext>
                  </a:extLst>
                </p:cNvPr>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9" name="Freeform 31">
                  <a:extLst>
                    <a:ext uri="{FF2B5EF4-FFF2-40B4-BE49-F238E27FC236}">
                      <a16:creationId xmlns:a16="http://schemas.microsoft.com/office/drawing/2014/main" id="{B61885A2-CD56-4422-BD66-0C6A9B6B337E}"/>
                    </a:ext>
                  </a:extLst>
                </p:cNvPr>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a:extLst>
                  <a:ext uri="{FF2B5EF4-FFF2-40B4-BE49-F238E27FC236}">
                    <a16:creationId xmlns:a16="http://schemas.microsoft.com/office/drawing/2014/main" id="{5341E720-E06B-440A-A80C-AF7790048FF0}"/>
                  </a:ext>
                </a:extLst>
              </p:cNvPr>
              <p:cNvGrpSpPr>
                <a:grpSpLocks/>
              </p:cNvGrpSpPr>
              <p:nvPr/>
            </p:nvGrpSpPr>
            <p:grpSpPr bwMode="auto">
              <a:xfrm>
                <a:off x="2886422" y="1372699"/>
                <a:ext cx="395229" cy="650948"/>
                <a:chOff x="1307548" y="5067842"/>
                <a:chExt cx="357084" cy="571801"/>
              </a:xfrm>
            </p:grpSpPr>
            <p:sp>
              <p:nvSpPr>
                <p:cNvPr id="45" name="Freeform 214">
                  <a:extLst>
                    <a:ext uri="{FF2B5EF4-FFF2-40B4-BE49-F238E27FC236}">
                      <a16:creationId xmlns:a16="http://schemas.microsoft.com/office/drawing/2014/main" id="{FDF5F84F-9814-43CE-A47F-1E178B9ADA01}"/>
                    </a:ext>
                  </a:extLst>
                </p:cNvPr>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6" name="Freeform 215">
                  <a:extLst>
                    <a:ext uri="{FF2B5EF4-FFF2-40B4-BE49-F238E27FC236}">
                      <a16:creationId xmlns:a16="http://schemas.microsoft.com/office/drawing/2014/main" id="{42A2C435-D273-4A9F-B7BC-564E69A02407}"/>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a:extLst>
                  <a:ext uri="{FF2B5EF4-FFF2-40B4-BE49-F238E27FC236}">
                    <a16:creationId xmlns:a16="http://schemas.microsoft.com/office/drawing/2014/main" id="{ECF90DD2-8442-4E72-8F97-E492AB0FD9D0}"/>
                  </a:ext>
                </a:extLst>
              </p:cNvPr>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en-US"/>
              </a:p>
            </p:txBody>
          </p:sp>
          <p:sp>
            <p:nvSpPr>
              <p:cNvPr id="19" name="Freeform 7">
                <a:extLst>
                  <a:ext uri="{FF2B5EF4-FFF2-40B4-BE49-F238E27FC236}">
                    <a16:creationId xmlns:a16="http://schemas.microsoft.com/office/drawing/2014/main" id="{3B9B0935-08E8-4E99-9C27-55DD0B8C9E62}"/>
                  </a:ext>
                </a:extLst>
              </p:cNvPr>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a:extLst>
                  <a:ext uri="{FF2B5EF4-FFF2-40B4-BE49-F238E27FC236}">
                    <a16:creationId xmlns:a16="http://schemas.microsoft.com/office/drawing/2014/main" id="{48C6B262-6906-4EA7-AC8C-8A6E45B6E7C9}"/>
                  </a:ext>
                </a:extLst>
              </p:cNvPr>
              <p:cNvGrpSpPr/>
              <p:nvPr/>
            </p:nvGrpSpPr>
            <p:grpSpPr>
              <a:xfrm>
                <a:off x="1189566" y="2101890"/>
                <a:ext cx="1894752" cy="1417192"/>
                <a:chOff x="3287330" y="4169558"/>
                <a:chExt cx="2332413" cy="1687132"/>
              </a:xfrm>
            </p:grpSpPr>
            <p:sp>
              <p:nvSpPr>
                <p:cNvPr id="21" name="Freeform 29">
                  <a:extLst>
                    <a:ext uri="{FF2B5EF4-FFF2-40B4-BE49-F238E27FC236}">
                      <a16:creationId xmlns:a16="http://schemas.microsoft.com/office/drawing/2014/main" id="{7BE0C236-AEC3-4E04-A140-4D7FC83C2300}"/>
                    </a:ext>
                  </a:extLst>
                </p:cNvPr>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a:extLst>
                    <a:ext uri="{FF2B5EF4-FFF2-40B4-BE49-F238E27FC236}">
                      <a16:creationId xmlns:a16="http://schemas.microsoft.com/office/drawing/2014/main" id="{0948430C-20C3-49C2-820A-A1FC363A3ADB}"/>
                    </a:ext>
                  </a:extLst>
                </p:cNvPr>
                <p:cNvGrpSpPr/>
                <p:nvPr/>
              </p:nvGrpSpPr>
              <p:grpSpPr>
                <a:xfrm>
                  <a:off x="4970973" y="4657901"/>
                  <a:ext cx="648770" cy="725389"/>
                  <a:chOff x="4970973" y="4626586"/>
                  <a:chExt cx="648770" cy="725389"/>
                </a:xfrm>
              </p:grpSpPr>
              <p:sp>
                <p:nvSpPr>
                  <p:cNvPr id="41" name="Rectangle 87">
                    <a:extLst>
                      <a:ext uri="{FF2B5EF4-FFF2-40B4-BE49-F238E27FC236}">
                        <a16:creationId xmlns:a16="http://schemas.microsoft.com/office/drawing/2014/main" id="{10EE1E3F-1227-40E2-BAF0-6D4F65FD6CAE}"/>
                      </a:ext>
                    </a:extLst>
                  </p:cNvPr>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2" name="Freeform 6">
                    <a:extLst>
                      <a:ext uri="{FF2B5EF4-FFF2-40B4-BE49-F238E27FC236}">
                        <a16:creationId xmlns:a16="http://schemas.microsoft.com/office/drawing/2014/main" id="{6D5F6A2D-50D3-4221-927C-14A2E42E8474}"/>
                      </a:ext>
                    </a:extLst>
                  </p:cNvPr>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A5427D45-16F7-44C8-8E9E-85396BF02D09}"/>
                      </a:ext>
                    </a:extLst>
                  </p:cNvPr>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A8BC6128-5E31-4E96-8EEC-AD8DB028E738}"/>
                      </a:ext>
                    </a:extLst>
                  </p:cNvPr>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2F153B0B-81DC-49FD-8A53-1BDC1484F26C}"/>
                    </a:ext>
                  </a:extLst>
                </p:cNvPr>
                <p:cNvGrpSpPr/>
                <p:nvPr/>
              </p:nvGrpSpPr>
              <p:grpSpPr>
                <a:xfrm>
                  <a:off x="4132583" y="4731140"/>
                  <a:ext cx="1031605" cy="1125550"/>
                  <a:chOff x="749839" y="3008091"/>
                  <a:chExt cx="1033728" cy="1127867"/>
                </a:xfrm>
              </p:grpSpPr>
              <p:sp>
                <p:nvSpPr>
                  <p:cNvPr id="24" name="Freeform 23">
                    <a:extLst>
                      <a:ext uri="{FF2B5EF4-FFF2-40B4-BE49-F238E27FC236}">
                        <a16:creationId xmlns:a16="http://schemas.microsoft.com/office/drawing/2014/main" id="{9F611629-ED38-4C36-922E-17BD3DF295A6}"/>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8">
                    <a:extLst>
                      <a:ext uri="{FF2B5EF4-FFF2-40B4-BE49-F238E27FC236}">
                        <a16:creationId xmlns:a16="http://schemas.microsoft.com/office/drawing/2014/main" id="{E927A0CA-BF9B-49FD-9B9D-BE885597F799}"/>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9">
                    <a:extLst>
                      <a:ext uri="{FF2B5EF4-FFF2-40B4-BE49-F238E27FC236}">
                        <a16:creationId xmlns:a16="http://schemas.microsoft.com/office/drawing/2014/main" id="{917BE45F-A474-4401-A6D9-1353687634D3}"/>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0">
                    <a:extLst>
                      <a:ext uri="{FF2B5EF4-FFF2-40B4-BE49-F238E27FC236}">
                        <a16:creationId xmlns:a16="http://schemas.microsoft.com/office/drawing/2014/main" id="{DA942DBE-AB0C-43C7-9543-96934E4EF3DE}"/>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1">
                    <a:extLst>
                      <a:ext uri="{FF2B5EF4-FFF2-40B4-BE49-F238E27FC236}">
                        <a16:creationId xmlns:a16="http://schemas.microsoft.com/office/drawing/2014/main" id="{26C3ED88-90C3-4C01-BAA5-9B78AC3306E9}"/>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2">
                    <a:extLst>
                      <a:ext uri="{FF2B5EF4-FFF2-40B4-BE49-F238E27FC236}">
                        <a16:creationId xmlns:a16="http://schemas.microsoft.com/office/drawing/2014/main" id="{615BF7A8-4AE5-430B-B08B-FD4FADB55824}"/>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3">
                    <a:extLst>
                      <a:ext uri="{FF2B5EF4-FFF2-40B4-BE49-F238E27FC236}">
                        <a16:creationId xmlns:a16="http://schemas.microsoft.com/office/drawing/2014/main" id="{47DCE05E-DE8B-461B-8D49-445F97FB0E31}"/>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4">
                    <a:extLst>
                      <a:ext uri="{FF2B5EF4-FFF2-40B4-BE49-F238E27FC236}">
                        <a16:creationId xmlns:a16="http://schemas.microsoft.com/office/drawing/2014/main" id="{2F5EA386-F284-4C10-AD0F-0DDB3E1C8614}"/>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5">
                    <a:extLst>
                      <a:ext uri="{FF2B5EF4-FFF2-40B4-BE49-F238E27FC236}">
                        <a16:creationId xmlns:a16="http://schemas.microsoft.com/office/drawing/2014/main" id="{DF9B0A0D-12F1-43CB-A9B0-0894E2E7B60C}"/>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6">
                    <a:extLst>
                      <a:ext uri="{FF2B5EF4-FFF2-40B4-BE49-F238E27FC236}">
                        <a16:creationId xmlns:a16="http://schemas.microsoft.com/office/drawing/2014/main" id="{84DC34C2-71F6-48BF-BB4B-4908DB36D62C}"/>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7">
                    <a:extLst>
                      <a:ext uri="{FF2B5EF4-FFF2-40B4-BE49-F238E27FC236}">
                        <a16:creationId xmlns:a16="http://schemas.microsoft.com/office/drawing/2014/main" id="{35D25D6E-4353-4057-B53B-454B64BD1D93}"/>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8">
                    <a:extLst>
                      <a:ext uri="{FF2B5EF4-FFF2-40B4-BE49-F238E27FC236}">
                        <a16:creationId xmlns:a16="http://schemas.microsoft.com/office/drawing/2014/main" id="{1592703F-77EC-4484-8E49-0CF8E12D8846}"/>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19">
                    <a:extLst>
                      <a:ext uri="{FF2B5EF4-FFF2-40B4-BE49-F238E27FC236}">
                        <a16:creationId xmlns:a16="http://schemas.microsoft.com/office/drawing/2014/main" id="{F328B0BD-1A79-43C2-91D0-634AE44DF01E}"/>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0">
                    <a:extLst>
                      <a:ext uri="{FF2B5EF4-FFF2-40B4-BE49-F238E27FC236}">
                        <a16:creationId xmlns:a16="http://schemas.microsoft.com/office/drawing/2014/main" id="{E142E300-A821-4F9B-866B-CA1BB7C8C1A6}"/>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1">
                    <a:extLst>
                      <a:ext uri="{FF2B5EF4-FFF2-40B4-BE49-F238E27FC236}">
                        <a16:creationId xmlns:a16="http://schemas.microsoft.com/office/drawing/2014/main" id="{0B59F940-54F3-4DB7-9705-FF8755447A94}"/>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40" name="Freeform 22">
                    <a:extLst>
                      <a:ext uri="{FF2B5EF4-FFF2-40B4-BE49-F238E27FC236}">
                        <a16:creationId xmlns:a16="http://schemas.microsoft.com/office/drawing/2014/main" id="{B402649E-3AE4-4017-9CD2-7C6978423B88}"/>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12" name="TextBox 11">
              <a:extLst>
                <a:ext uri="{FF2B5EF4-FFF2-40B4-BE49-F238E27FC236}">
                  <a16:creationId xmlns:a16="http://schemas.microsoft.com/office/drawing/2014/main" id="{B24C5825-72D9-4525-B999-402CEC2C2903}"/>
                </a:ext>
              </a:extLst>
            </p:cNvPr>
            <p:cNvSpPr txBox="1"/>
            <p:nvPr/>
          </p:nvSpPr>
          <p:spPr>
            <a:xfrm>
              <a:off x="2244838" y="4509890"/>
              <a:ext cx="2520300" cy="369332"/>
            </a:xfrm>
            <a:prstGeom prst="rect">
              <a:avLst/>
            </a:prstGeom>
            <a:noFill/>
          </p:spPr>
          <p:txBody>
            <a:bodyPr wrap="square" rtlCol="0">
              <a:spAutoFit/>
            </a:bodyPr>
            <a:lstStyle/>
            <a:p>
              <a:pPr algn="ctr"/>
              <a:r>
                <a:rPr lang="en-US" dirty="0">
                  <a:solidFill>
                    <a:srgbClr val="C8EBFF"/>
                  </a:solidFill>
                </a:rPr>
                <a:t>GIS in Python</a:t>
              </a:r>
            </a:p>
          </p:txBody>
        </p:sp>
      </p:grpSp>
    </p:spTree>
    <p:extLst>
      <p:ext uri="{BB962C8B-B14F-4D97-AF65-F5344CB8AC3E}">
        <p14:creationId xmlns:p14="http://schemas.microsoft.com/office/powerpoint/2010/main" val="3363693819"/>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ED9A0-28E3-5445-B70D-F69BD0FBC564}"/>
              </a:ext>
            </a:extLst>
          </p:cNvPr>
          <p:cNvGrpSpPr/>
          <p:nvPr/>
        </p:nvGrpSpPr>
        <p:grpSpPr>
          <a:xfrm>
            <a:off x="-1104" y="-1048"/>
            <a:ext cx="12193105" cy="6859048"/>
            <a:chOff x="-1104" y="-1048"/>
            <a:chExt cx="12193105" cy="6859048"/>
          </a:xfrm>
        </p:grpSpPr>
        <p:sp>
          <p:nvSpPr>
            <p:cNvPr id="11" name="Rectangle 10">
              <a:extLst>
                <a:ext uri="{FF2B5EF4-FFF2-40B4-BE49-F238E27FC236}">
                  <a16:creationId xmlns:a16="http://schemas.microsoft.com/office/drawing/2014/main" id="{57DCFD41-E62A-E444-BDCB-022B349172A0}"/>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a:extLst>
                <a:ext uri="{FF2B5EF4-FFF2-40B4-BE49-F238E27FC236}">
                  <a16:creationId xmlns:a16="http://schemas.microsoft.com/office/drawing/2014/main" id="{058A0C02-F389-074F-B063-2F42045C0B6C}"/>
                </a:ext>
              </a:extLst>
            </p:cNvPr>
            <p:cNvPicPr>
              <a:picLocks noChangeAspect="1"/>
            </p:cNvPicPr>
            <p:nvPr/>
          </p:nvPicPr>
          <p:blipFill rotWithShape="1">
            <a:blip r:embed="rId3"/>
            <a:srcRect r="9951"/>
            <a:stretch/>
          </p:blipFill>
          <p:spPr>
            <a:xfrm>
              <a:off x="7617207" y="341644"/>
              <a:ext cx="4574793" cy="6516354"/>
            </a:xfrm>
            <a:prstGeom prst="rect">
              <a:avLst/>
            </a:prstGeom>
          </p:spPr>
        </p:pic>
        <p:sp>
          <p:nvSpPr>
            <p:cNvPr id="15" name="Rectangle 14">
              <a:extLst>
                <a:ext uri="{FF2B5EF4-FFF2-40B4-BE49-F238E27FC236}">
                  <a16:creationId xmlns:a16="http://schemas.microsoft.com/office/drawing/2014/main" id="{C0783C77-C7D8-1647-BFDB-8532B647668C}"/>
                </a:ext>
              </a:extLst>
            </p:cNvPr>
            <p:cNvSpPr/>
            <p:nvPr/>
          </p:nvSpPr>
          <p:spPr bwMode="auto">
            <a:xfrm>
              <a:off x="6099048" y="3512743"/>
              <a:ext cx="6092953" cy="334525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5" name="Rectangle 9">
              <a:extLst>
                <a:ext uri="{FF2B5EF4-FFF2-40B4-BE49-F238E27FC236}">
                  <a16:creationId xmlns:a16="http://schemas.microsoft.com/office/drawing/2014/main" id="{AFC9DD46-951F-8B40-954C-B2A8C1D87482}"/>
                </a:ext>
              </a:extLst>
            </p:cNvPr>
            <p:cNvSpPr/>
            <p:nvPr/>
          </p:nvSpPr>
          <p:spPr bwMode="auto">
            <a:xfrm rot="10800000" flipH="1" flipV="1">
              <a:off x="7412" y="6595"/>
              <a:ext cx="2543688" cy="2429319"/>
            </a:xfrm>
            <a:custGeom>
              <a:avLst/>
              <a:gdLst>
                <a:gd name="connsiteX0" fmla="*/ 0 w 1294109"/>
                <a:gd name="connsiteY0" fmla="*/ 0 h 2115519"/>
                <a:gd name="connsiteX1" fmla="*/ 1294109 w 1294109"/>
                <a:gd name="connsiteY1" fmla="*/ 0 h 2115519"/>
                <a:gd name="connsiteX2" fmla="*/ 1294109 w 1294109"/>
                <a:gd name="connsiteY2" fmla="*/ 2115519 h 2115519"/>
                <a:gd name="connsiteX3" fmla="*/ 0 w 1294109"/>
                <a:gd name="connsiteY3" fmla="*/ 2115519 h 2115519"/>
                <a:gd name="connsiteX4" fmla="*/ 0 w 1294109"/>
                <a:gd name="connsiteY4" fmla="*/ 0 h 2115519"/>
                <a:gd name="connsiteX0" fmla="*/ 495945 w 1790054"/>
                <a:gd name="connsiteY0" fmla="*/ 0 h 2115519"/>
                <a:gd name="connsiteX1" fmla="*/ 1790054 w 1790054"/>
                <a:gd name="connsiteY1" fmla="*/ 0 h 2115519"/>
                <a:gd name="connsiteX2" fmla="*/ 1790054 w 1790054"/>
                <a:gd name="connsiteY2" fmla="*/ 2115519 h 2115519"/>
                <a:gd name="connsiteX3" fmla="*/ 0 w 1790054"/>
                <a:gd name="connsiteY3" fmla="*/ 829159 h 2115519"/>
                <a:gd name="connsiteX4" fmla="*/ 495945 w 1790054"/>
                <a:gd name="connsiteY4" fmla="*/ 0 h 2115519"/>
                <a:gd name="connsiteX0" fmla="*/ 495945 w 1790054"/>
                <a:gd name="connsiteY0" fmla="*/ 0 h 2882685"/>
                <a:gd name="connsiteX1" fmla="*/ 1790054 w 1790054"/>
                <a:gd name="connsiteY1" fmla="*/ 0 h 2882685"/>
                <a:gd name="connsiteX2" fmla="*/ 7749 w 1790054"/>
                <a:gd name="connsiteY2" fmla="*/ 2882685 h 2882685"/>
                <a:gd name="connsiteX3" fmla="*/ 0 w 1790054"/>
                <a:gd name="connsiteY3" fmla="*/ 829159 h 2882685"/>
                <a:gd name="connsiteX4" fmla="*/ 495945 w 1790054"/>
                <a:gd name="connsiteY4" fmla="*/ 0 h 2882685"/>
                <a:gd name="connsiteX0" fmla="*/ 495945 w 2812942"/>
                <a:gd name="connsiteY0" fmla="*/ 0 h 2882685"/>
                <a:gd name="connsiteX1" fmla="*/ 2812942 w 2812942"/>
                <a:gd name="connsiteY1" fmla="*/ 0 h 2882685"/>
                <a:gd name="connsiteX2" fmla="*/ 7749 w 2812942"/>
                <a:gd name="connsiteY2" fmla="*/ 2882685 h 2882685"/>
                <a:gd name="connsiteX3" fmla="*/ 0 w 2812942"/>
                <a:gd name="connsiteY3" fmla="*/ 829159 h 2882685"/>
                <a:gd name="connsiteX4" fmla="*/ 495945 w 2812942"/>
                <a:gd name="connsiteY4" fmla="*/ 0 h 2882685"/>
                <a:gd name="connsiteX0" fmla="*/ 495945 w 2812942"/>
                <a:gd name="connsiteY0" fmla="*/ 0 h 3212534"/>
                <a:gd name="connsiteX1" fmla="*/ 2812942 w 2812942"/>
                <a:gd name="connsiteY1" fmla="*/ 0 h 3212534"/>
                <a:gd name="connsiteX2" fmla="*/ 247 w 2812942"/>
                <a:gd name="connsiteY2" fmla="*/ 3212534 h 3212534"/>
                <a:gd name="connsiteX3" fmla="*/ 0 w 2812942"/>
                <a:gd name="connsiteY3" fmla="*/ 829159 h 3212534"/>
                <a:gd name="connsiteX4" fmla="*/ 495945 w 2812942"/>
                <a:gd name="connsiteY4" fmla="*/ 0 h 3212534"/>
                <a:gd name="connsiteX0" fmla="*/ 495945 w 2407805"/>
                <a:gd name="connsiteY0" fmla="*/ 0 h 3212534"/>
                <a:gd name="connsiteX1" fmla="*/ 2407805 w 2407805"/>
                <a:gd name="connsiteY1" fmla="*/ 0 h 3212534"/>
                <a:gd name="connsiteX2" fmla="*/ 247 w 2407805"/>
                <a:gd name="connsiteY2" fmla="*/ 3212534 h 3212534"/>
                <a:gd name="connsiteX3" fmla="*/ 0 w 2407805"/>
                <a:gd name="connsiteY3" fmla="*/ 829159 h 3212534"/>
                <a:gd name="connsiteX4" fmla="*/ 495945 w 2407805"/>
                <a:gd name="connsiteY4" fmla="*/ 0 h 3212534"/>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1137412 w 2407805"/>
                <a:gd name="connsiteY0" fmla="*/ 0 h 3404946"/>
                <a:gd name="connsiteX1" fmla="*/ 2407805 w 2407805"/>
                <a:gd name="connsiteY1" fmla="*/ 10308 h 3404946"/>
                <a:gd name="connsiteX2" fmla="*/ 619206 w 2407805"/>
                <a:gd name="connsiteY2" fmla="*/ 3404946 h 3404946"/>
                <a:gd name="connsiteX3" fmla="*/ 0 w 2407805"/>
                <a:gd name="connsiteY3" fmla="*/ 839467 h 3404946"/>
                <a:gd name="connsiteX4" fmla="*/ 1137412 w 2407805"/>
                <a:gd name="connsiteY4" fmla="*/ 0 h 3404946"/>
                <a:gd name="connsiteX0" fmla="*/ 1149665 w 2420058"/>
                <a:gd name="connsiteY0" fmla="*/ 0 h 3628337"/>
                <a:gd name="connsiteX1" fmla="*/ 2420058 w 2420058"/>
                <a:gd name="connsiteY1" fmla="*/ 10308 h 3628337"/>
                <a:gd name="connsiteX2" fmla="*/ 631459 w 2420058"/>
                <a:gd name="connsiteY2" fmla="*/ 3404946 h 3628337"/>
                <a:gd name="connsiteX3" fmla="*/ 552435 w 2420058"/>
                <a:gd name="connsiteY3" fmla="*/ 3033924 h 3628337"/>
                <a:gd name="connsiteX4" fmla="*/ 12253 w 2420058"/>
                <a:gd name="connsiteY4" fmla="*/ 839467 h 3628337"/>
                <a:gd name="connsiteX5" fmla="*/ 1149665 w 2420058"/>
                <a:gd name="connsiteY5" fmla="*/ 0 h 3628337"/>
                <a:gd name="connsiteX0" fmla="*/ 1213445 w 2483838"/>
                <a:gd name="connsiteY0" fmla="*/ 0 h 3753268"/>
                <a:gd name="connsiteX1" fmla="*/ 2483838 w 2483838"/>
                <a:gd name="connsiteY1" fmla="*/ 10308 h 3753268"/>
                <a:gd name="connsiteX2" fmla="*/ 695239 w 2483838"/>
                <a:gd name="connsiteY2" fmla="*/ 3404946 h 3753268"/>
                <a:gd name="connsiteX3" fmla="*/ 76032 w 2483838"/>
                <a:gd name="connsiteY3" fmla="*/ 3401568 h 3753268"/>
                <a:gd name="connsiteX4" fmla="*/ 76033 w 2483838"/>
                <a:gd name="connsiteY4" fmla="*/ 839467 h 3753268"/>
                <a:gd name="connsiteX5" fmla="*/ 1213445 w 2483838"/>
                <a:gd name="connsiteY5" fmla="*/ 0 h 3753268"/>
                <a:gd name="connsiteX0" fmla="*/ 1181247 w 2451640"/>
                <a:gd name="connsiteY0" fmla="*/ 0 h 3753268"/>
                <a:gd name="connsiteX1" fmla="*/ 2451640 w 2451640"/>
                <a:gd name="connsiteY1" fmla="*/ 10308 h 3753268"/>
                <a:gd name="connsiteX2" fmla="*/ 663041 w 2451640"/>
                <a:gd name="connsiteY2" fmla="*/ 3404946 h 3753268"/>
                <a:gd name="connsiteX3" fmla="*/ 43834 w 2451640"/>
                <a:gd name="connsiteY3" fmla="*/ 3401568 h 3753268"/>
                <a:gd name="connsiteX4" fmla="*/ 43835 w 2451640"/>
                <a:gd name="connsiteY4" fmla="*/ 839467 h 3753268"/>
                <a:gd name="connsiteX5" fmla="*/ 1181247 w 2451640"/>
                <a:gd name="connsiteY5" fmla="*/ 0 h 3753268"/>
                <a:gd name="connsiteX0" fmla="*/ 1181247 w 2451640"/>
                <a:gd name="connsiteY0" fmla="*/ 0 h 3627623"/>
                <a:gd name="connsiteX1" fmla="*/ 2451640 w 2451640"/>
                <a:gd name="connsiteY1" fmla="*/ 10308 h 3627623"/>
                <a:gd name="connsiteX2" fmla="*/ 663041 w 2451640"/>
                <a:gd name="connsiteY2" fmla="*/ 3404946 h 3627623"/>
                <a:gd name="connsiteX3" fmla="*/ 43834 w 2451640"/>
                <a:gd name="connsiteY3" fmla="*/ 3401568 h 3627623"/>
                <a:gd name="connsiteX4" fmla="*/ 43835 w 2451640"/>
                <a:gd name="connsiteY4" fmla="*/ 839467 h 3627623"/>
                <a:gd name="connsiteX5" fmla="*/ 1181247 w 2451640"/>
                <a:gd name="connsiteY5" fmla="*/ 0 h 3627623"/>
                <a:gd name="connsiteX0" fmla="*/ 1181247 w 2451640"/>
                <a:gd name="connsiteY0" fmla="*/ 0 h 3625072"/>
                <a:gd name="connsiteX1" fmla="*/ 2451640 w 2451640"/>
                <a:gd name="connsiteY1" fmla="*/ 10308 h 3625072"/>
                <a:gd name="connsiteX2" fmla="*/ 663041 w 2451640"/>
                <a:gd name="connsiteY2" fmla="*/ 3401510 h 3625072"/>
                <a:gd name="connsiteX3" fmla="*/ 43834 w 2451640"/>
                <a:gd name="connsiteY3" fmla="*/ 3401568 h 3625072"/>
                <a:gd name="connsiteX4" fmla="*/ 43835 w 2451640"/>
                <a:gd name="connsiteY4" fmla="*/ 839467 h 3625072"/>
                <a:gd name="connsiteX5" fmla="*/ 1181247 w 2451640"/>
                <a:gd name="connsiteY5" fmla="*/ 0 h 3625072"/>
                <a:gd name="connsiteX0" fmla="*/ 1181247 w 2451640"/>
                <a:gd name="connsiteY0" fmla="*/ 0 h 3401568"/>
                <a:gd name="connsiteX1" fmla="*/ 2451640 w 2451640"/>
                <a:gd name="connsiteY1" fmla="*/ 10308 h 3401568"/>
                <a:gd name="connsiteX2" fmla="*/ 663041 w 2451640"/>
                <a:gd name="connsiteY2" fmla="*/ 3401510 h 3401568"/>
                <a:gd name="connsiteX3" fmla="*/ 43834 w 2451640"/>
                <a:gd name="connsiteY3" fmla="*/ 3401568 h 3401568"/>
                <a:gd name="connsiteX4" fmla="*/ 43835 w 2451640"/>
                <a:gd name="connsiteY4" fmla="*/ 839467 h 3401568"/>
                <a:gd name="connsiteX5" fmla="*/ 1181247 w 2451640"/>
                <a:gd name="connsiteY5" fmla="*/ 0 h 3401568"/>
                <a:gd name="connsiteX0" fmla="*/ 1138010 w 2408403"/>
                <a:gd name="connsiteY0" fmla="*/ 0 h 3401568"/>
                <a:gd name="connsiteX1" fmla="*/ 2408403 w 2408403"/>
                <a:gd name="connsiteY1" fmla="*/ 10308 h 3401568"/>
                <a:gd name="connsiteX2" fmla="*/ 619804 w 2408403"/>
                <a:gd name="connsiteY2" fmla="*/ 3401510 h 3401568"/>
                <a:gd name="connsiteX3" fmla="*/ 597 w 2408403"/>
                <a:gd name="connsiteY3" fmla="*/ 3401568 h 3401568"/>
                <a:gd name="connsiteX4" fmla="*/ 598 w 2408403"/>
                <a:gd name="connsiteY4" fmla="*/ 839467 h 3401568"/>
                <a:gd name="connsiteX5" fmla="*/ 1138010 w 2408403"/>
                <a:gd name="connsiteY5" fmla="*/ 0 h 3401568"/>
                <a:gd name="connsiteX0" fmla="*/ 1138010 w 2553144"/>
                <a:gd name="connsiteY0" fmla="*/ 3648 h 3405216"/>
                <a:gd name="connsiteX1" fmla="*/ 2553144 w 2553144"/>
                <a:gd name="connsiteY1" fmla="*/ 0 h 3405216"/>
                <a:gd name="connsiteX2" fmla="*/ 619804 w 2553144"/>
                <a:gd name="connsiteY2" fmla="*/ 3405158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12136"/>
                <a:gd name="connsiteX1" fmla="*/ 2553144 w 2553144"/>
                <a:gd name="connsiteY1" fmla="*/ 0 h 3412136"/>
                <a:gd name="connsiteX2" fmla="*/ 505534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05216"/>
                <a:gd name="connsiteX1" fmla="*/ 2553144 w 2553144"/>
                <a:gd name="connsiteY1" fmla="*/ 0 h 3405216"/>
                <a:gd name="connsiteX2" fmla="*/ 612186 w 2553144"/>
                <a:gd name="connsiteY2" fmla="*/ 3398181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09066"/>
                <a:gd name="connsiteX1" fmla="*/ 2553144 w 2553144"/>
                <a:gd name="connsiteY1" fmla="*/ 0 h 3409066"/>
                <a:gd name="connsiteX2" fmla="*/ 620109 w 2553144"/>
                <a:gd name="connsiteY2" fmla="*/ 3409066 h 3409066"/>
                <a:gd name="connsiteX3" fmla="*/ 597 w 2553144"/>
                <a:gd name="connsiteY3" fmla="*/ 3405216 h 3409066"/>
                <a:gd name="connsiteX4" fmla="*/ 598 w 2553144"/>
                <a:gd name="connsiteY4" fmla="*/ 843115 h 3409066"/>
                <a:gd name="connsiteX5" fmla="*/ 1138010 w 2553144"/>
                <a:gd name="connsiteY5" fmla="*/ 3648 h 3409066"/>
                <a:gd name="connsiteX0" fmla="*/ 1138010 w 2660100"/>
                <a:gd name="connsiteY0" fmla="*/ 7276 h 3412694"/>
                <a:gd name="connsiteX1" fmla="*/ 2660100 w 2660100"/>
                <a:gd name="connsiteY1" fmla="*/ 0 h 3412694"/>
                <a:gd name="connsiteX2" fmla="*/ 620109 w 2660100"/>
                <a:gd name="connsiteY2" fmla="*/ 3412694 h 3412694"/>
                <a:gd name="connsiteX3" fmla="*/ 597 w 2660100"/>
                <a:gd name="connsiteY3" fmla="*/ 3408844 h 3412694"/>
                <a:gd name="connsiteX4" fmla="*/ 598 w 2660100"/>
                <a:gd name="connsiteY4" fmla="*/ 846743 h 3412694"/>
                <a:gd name="connsiteX5" fmla="*/ 1138010 w 2660100"/>
                <a:gd name="connsiteY5" fmla="*/ 7276 h 3412694"/>
                <a:gd name="connsiteX0" fmla="*/ 1138010 w 2679907"/>
                <a:gd name="connsiteY0" fmla="*/ 0 h 3405418"/>
                <a:gd name="connsiteX1" fmla="*/ 2679907 w 2679907"/>
                <a:gd name="connsiteY1" fmla="*/ 3609 h 3405418"/>
                <a:gd name="connsiteX2" fmla="*/ 620109 w 2679907"/>
                <a:gd name="connsiteY2" fmla="*/ 3405418 h 3405418"/>
                <a:gd name="connsiteX3" fmla="*/ 597 w 2679907"/>
                <a:gd name="connsiteY3" fmla="*/ 3401568 h 3405418"/>
                <a:gd name="connsiteX4" fmla="*/ 598 w 2679907"/>
                <a:gd name="connsiteY4" fmla="*/ 839467 h 3405418"/>
                <a:gd name="connsiteX5" fmla="*/ 1138010 w 2679907"/>
                <a:gd name="connsiteY5" fmla="*/ 0 h 3405418"/>
                <a:gd name="connsiteX0" fmla="*/ 1138010 w 2681920"/>
                <a:gd name="connsiteY0" fmla="*/ 0 h 3405418"/>
                <a:gd name="connsiteX1" fmla="*/ 2681920 w 2681920"/>
                <a:gd name="connsiteY1" fmla="*/ 3609 h 3405418"/>
                <a:gd name="connsiteX2" fmla="*/ 620109 w 2681920"/>
                <a:gd name="connsiteY2" fmla="*/ 3405418 h 3405418"/>
                <a:gd name="connsiteX3" fmla="*/ 597 w 2681920"/>
                <a:gd name="connsiteY3" fmla="*/ 3401568 h 3405418"/>
                <a:gd name="connsiteX4" fmla="*/ 598 w 2681920"/>
                <a:gd name="connsiteY4" fmla="*/ 839467 h 3405418"/>
                <a:gd name="connsiteX5" fmla="*/ 1138010 w 2681920"/>
                <a:gd name="connsiteY5" fmla="*/ 0 h 3405418"/>
                <a:gd name="connsiteX0" fmla="*/ 1117882 w 2681920"/>
                <a:gd name="connsiteY0" fmla="*/ 0 h 3403574"/>
                <a:gd name="connsiteX1" fmla="*/ 2681920 w 2681920"/>
                <a:gd name="connsiteY1" fmla="*/ 1765 h 3403574"/>
                <a:gd name="connsiteX2" fmla="*/ 620109 w 2681920"/>
                <a:gd name="connsiteY2" fmla="*/ 3403574 h 3403574"/>
                <a:gd name="connsiteX3" fmla="*/ 597 w 2681920"/>
                <a:gd name="connsiteY3" fmla="*/ 3399724 h 3403574"/>
                <a:gd name="connsiteX4" fmla="*/ 598 w 2681920"/>
                <a:gd name="connsiteY4" fmla="*/ 837623 h 3403574"/>
                <a:gd name="connsiteX5" fmla="*/ 1117882 w 2681920"/>
                <a:gd name="connsiteY5" fmla="*/ 0 h 3403574"/>
                <a:gd name="connsiteX0" fmla="*/ 1117882 w 2673869"/>
                <a:gd name="connsiteY0" fmla="*/ 1922 h 3405496"/>
                <a:gd name="connsiteX1" fmla="*/ 2673869 w 2673869"/>
                <a:gd name="connsiteY1" fmla="*/ 0 h 3405496"/>
                <a:gd name="connsiteX2" fmla="*/ 620109 w 2673869"/>
                <a:gd name="connsiteY2" fmla="*/ 3405496 h 3405496"/>
                <a:gd name="connsiteX3" fmla="*/ 597 w 2673869"/>
                <a:gd name="connsiteY3" fmla="*/ 3401646 h 3405496"/>
                <a:gd name="connsiteX4" fmla="*/ 598 w 2673869"/>
                <a:gd name="connsiteY4" fmla="*/ 839545 h 3405496"/>
                <a:gd name="connsiteX5" fmla="*/ 1117882 w 2673869"/>
                <a:gd name="connsiteY5" fmla="*/ 1922 h 3405496"/>
                <a:gd name="connsiteX0" fmla="*/ 1117882 w 2499514"/>
                <a:gd name="connsiteY0" fmla="*/ 0 h 3403574"/>
                <a:gd name="connsiteX1" fmla="*/ 2499514 w 2499514"/>
                <a:gd name="connsiteY1" fmla="*/ 1272 h 3403574"/>
                <a:gd name="connsiteX2" fmla="*/ 620109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117882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263779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263779 w 2499514"/>
                <a:gd name="connsiteY5" fmla="*/ 0 h 3403574"/>
                <a:gd name="connsiteX0" fmla="*/ 1263187 w 2498922"/>
                <a:gd name="connsiteY0" fmla="*/ 0 h 3403574"/>
                <a:gd name="connsiteX1" fmla="*/ 2498922 w 2498922"/>
                <a:gd name="connsiteY1" fmla="*/ 1272 h 3403574"/>
                <a:gd name="connsiteX2" fmla="*/ 525366 w 2498922"/>
                <a:gd name="connsiteY2" fmla="*/ 3403574 h 3403574"/>
                <a:gd name="connsiteX3" fmla="*/ 5 w 2498922"/>
                <a:gd name="connsiteY3" fmla="*/ 3399724 h 3403574"/>
                <a:gd name="connsiteX4" fmla="*/ 13269 w 2498922"/>
                <a:gd name="connsiteY4" fmla="*/ 1100840 h 3403574"/>
                <a:gd name="connsiteX5" fmla="*/ 1263187 w 2498922"/>
                <a:gd name="connsiteY5" fmla="*/ 0 h 3403574"/>
                <a:gd name="connsiteX0" fmla="*/ 1431190 w 2498922"/>
                <a:gd name="connsiteY0" fmla="*/ 0 h 3407623"/>
                <a:gd name="connsiteX1" fmla="*/ 2498922 w 2498922"/>
                <a:gd name="connsiteY1" fmla="*/ 5321 h 3407623"/>
                <a:gd name="connsiteX2" fmla="*/ 525366 w 2498922"/>
                <a:gd name="connsiteY2" fmla="*/ 3407623 h 3407623"/>
                <a:gd name="connsiteX3" fmla="*/ 5 w 2498922"/>
                <a:gd name="connsiteY3" fmla="*/ 3403773 h 3407623"/>
                <a:gd name="connsiteX4" fmla="*/ 13269 w 2498922"/>
                <a:gd name="connsiteY4" fmla="*/ 1104889 h 3407623"/>
                <a:gd name="connsiteX5" fmla="*/ 1431190 w 2498922"/>
                <a:gd name="connsiteY5" fmla="*/ 0 h 3407623"/>
                <a:gd name="connsiteX0" fmla="*/ 1431782 w 2499514"/>
                <a:gd name="connsiteY0" fmla="*/ 0 h 3407623"/>
                <a:gd name="connsiteX1" fmla="*/ 2499514 w 2499514"/>
                <a:gd name="connsiteY1" fmla="*/ 5321 h 3407623"/>
                <a:gd name="connsiteX2" fmla="*/ 525958 w 2499514"/>
                <a:gd name="connsiteY2" fmla="*/ 3407623 h 3407623"/>
                <a:gd name="connsiteX3" fmla="*/ 597 w 2499514"/>
                <a:gd name="connsiteY3" fmla="*/ 3403773 h 3407623"/>
                <a:gd name="connsiteX4" fmla="*/ 597 w 2499514"/>
                <a:gd name="connsiteY4" fmla="*/ 1303314 h 3407623"/>
                <a:gd name="connsiteX5" fmla="*/ 1431782 w 2499514"/>
                <a:gd name="connsiteY5" fmla="*/ 0 h 3407623"/>
                <a:gd name="connsiteX0" fmla="*/ 1511362 w 2499514"/>
                <a:gd name="connsiteY0" fmla="*/ 0 h 3415722"/>
                <a:gd name="connsiteX1" fmla="*/ 2499514 w 2499514"/>
                <a:gd name="connsiteY1" fmla="*/ 13420 h 3415722"/>
                <a:gd name="connsiteX2" fmla="*/ 525958 w 2499514"/>
                <a:gd name="connsiteY2" fmla="*/ 3415722 h 3415722"/>
                <a:gd name="connsiteX3" fmla="*/ 597 w 2499514"/>
                <a:gd name="connsiteY3" fmla="*/ 3411872 h 3415722"/>
                <a:gd name="connsiteX4" fmla="*/ 597 w 2499514"/>
                <a:gd name="connsiteY4" fmla="*/ 1311413 h 3415722"/>
                <a:gd name="connsiteX5" fmla="*/ 1511362 w 2499514"/>
                <a:gd name="connsiteY5" fmla="*/ 0 h 3415722"/>
                <a:gd name="connsiteX0" fmla="*/ 1133529 w 2499514"/>
                <a:gd name="connsiteY0" fmla="*/ 317936 h 3402302"/>
                <a:gd name="connsiteX1" fmla="*/ 2499514 w 2499514"/>
                <a:gd name="connsiteY1" fmla="*/ 0 h 3402302"/>
                <a:gd name="connsiteX2" fmla="*/ 525958 w 2499514"/>
                <a:gd name="connsiteY2" fmla="*/ 3402302 h 3402302"/>
                <a:gd name="connsiteX3" fmla="*/ 597 w 2499514"/>
                <a:gd name="connsiteY3" fmla="*/ 3398452 h 3402302"/>
                <a:gd name="connsiteX4" fmla="*/ 597 w 2499514"/>
                <a:gd name="connsiteY4" fmla="*/ 1297993 h 3402302"/>
                <a:gd name="connsiteX5" fmla="*/ 1133529 w 2499514"/>
                <a:gd name="connsiteY5" fmla="*/ 317936 h 3402302"/>
                <a:gd name="connsiteX0" fmla="*/ 1133529 w 2480138"/>
                <a:gd name="connsiteY0" fmla="*/ 24234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133529 w 2480138"/>
                <a:gd name="connsiteY5" fmla="*/ 24234 h 3108600"/>
                <a:gd name="connsiteX0" fmla="*/ 1085089 w 2480138"/>
                <a:gd name="connsiteY0" fmla="*/ 1642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085089 w 2480138"/>
                <a:gd name="connsiteY5" fmla="*/ 1642 h 3108600"/>
                <a:gd name="connsiteX0" fmla="*/ 1084497 w 2479546"/>
                <a:gd name="connsiteY0" fmla="*/ 1642 h 3108600"/>
                <a:gd name="connsiteX1" fmla="*/ 2479546 w 2479546"/>
                <a:gd name="connsiteY1" fmla="*/ 0 h 3108600"/>
                <a:gd name="connsiteX2" fmla="*/ 525366 w 2479546"/>
                <a:gd name="connsiteY2" fmla="*/ 3108600 h 3108600"/>
                <a:gd name="connsiteX3" fmla="*/ 5 w 2479546"/>
                <a:gd name="connsiteY3" fmla="*/ 3104750 h 3108600"/>
                <a:gd name="connsiteX4" fmla="*/ 67822 w 2479546"/>
                <a:gd name="connsiteY4" fmla="*/ 981698 h 3108600"/>
                <a:gd name="connsiteX5" fmla="*/ 1084497 w 2479546"/>
                <a:gd name="connsiteY5" fmla="*/ 1642 h 3108600"/>
                <a:gd name="connsiteX0" fmla="*/ 1016879 w 2411928"/>
                <a:gd name="connsiteY0" fmla="*/ 1642 h 3108600"/>
                <a:gd name="connsiteX1" fmla="*/ 2411928 w 2411928"/>
                <a:gd name="connsiteY1" fmla="*/ 0 h 3108600"/>
                <a:gd name="connsiteX2" fmla="*/ 457748 w 2411928"/>
                <a:gd name="connsiteY2" fmla="*/ 3108600 h 3108600"/>
                <a:gd name="connsiteX3" fmla="*/ 9892 w 2411928"/>
                <a:gd name="connsiteY3" fmla="*/ 3082158 h 3108600"/>
                <a:gd name="connsiteX4" fmla="*/ 204 w 2411928"/>
                <a:gd name="connsiteY4" fmla="*/ 981698 h 3108600"/>
                <a:gd name="connsiteX5" fmla="*/ 1016879 w 2411928"/>
                <a:gd name="connsiteY5" fmla="*/ 1642 h 3108600"/>
                <a:gd name="connsiteX0" fmla="*/ 1016879 w 2411928"/>
                <a:gd name="connsiteY0" fmla="*/ 1642 h 3082158"/>
                <a:gd name="connsiteX1" fmla="*/ 2411928 w 2411928"/>
                <a:gd name="connsiteY1" fmla="*/ 0 h 3082158"/>
                <a:gd name="connsiteX2" fmla="*/ 9892 w 2411928"/>
                <a:gd name="connsiteY2" fmla="*/ 3082158 h 3082158"/>
                <a:gd name="connsiteX3" fmla="*/ 204 w 2411928"/>
                <a:gd name="connsiteY3" fmla="*/ 981698 h 3082158"/>
                <a:gd name="connsiteX4" fmla="*/ 1016879 w 2411928"/>
                <a:gd name="connsiteY4" fmla="*/ 1642 h 3082158"/>
                <a:gd name="connsiteX0" fmla="*/ 1016879 w 2915706"/>
                <a:gd name="connsiteY0" fmla="*/ 0 h 3080516"/>
                <a:gd name="connsiteX1" fmla="*/ 2915706 w 2915706"/>
                <a:gd name="connsiteY1" fmla="*/ 5889 h 3080516"/>
                <a:gd name="connsiteX2" fmla="*/ 9892 w 2915706"/>
                <a:gd name="connsiteY2" fmla="*/ 3080516 h 3080516"/>
                <a:gd name="connsiteX3" fmla="*/ 204 w 2915706"/>
                <a:gd name="connsiteY3" fmla="*/ 980056 h 3080516"/>
                <a:gd name="connsiteX4" fmla="*/ 1016879 w 2915706"/>
                <a:gd name="connsiteY4" fmla="*/ 0 h 3080516"/>
                <a:gd name="connsiteX0" fmla="*/ 1016879 w 2915706"/>
                <a:gd name="connsiteY0" fmla="*/ 0 h 2174906"/>
                <a:gd name="connsiteX1" fmla="*/ 2915706 w 2915706"/>
                <a:gd name="connsiteY1" fmla="*/ 5889 h 2174906"/>
                <a:gd name="connsiteX2" fmla="*/ 9891 w 2915706"/>
                <a:gd name="connsiteY2" fmla="*/ 2174906 h 2174906"/>
                <a:gd name="connsiteX3" fmla="*/ 204 w 2915706"/>
                <a:gd name="connsiteY3" fmla="*/ 980056 h 2174906"/>
                <a:gd name="connsiteX4" fmla="*/ 1016879 w 2915706"/>
                <a:gd name="connsiteY4" fmla="*/ 0 h 2174906"/>
                <a:gd name="connsiteX0" fmla="*/ 1016879 w 2987698"/>
                <a:gd name="connsiteY0" fmla="*/ 0 h 2174906"/>
                <a:gd name="connsiteX1" fmla="*/ 2987698 w 2987698"/>
                <a:gd name="connsiteY1" fmla="*/ 5889 h 2174906"/>
                <a:gd name="connsiteX2" fmla="*/ 9891 w 2987698"/>
                <a:gd name="connsiteY2" fmla="*/ 2174906 h 2174906"/>
                <a:gd name="connsiteX3" fmla="*/ 204 w 2987698"/>
                <a:gd name="connsiteY3" fmla="*/ 980056 h 2174906"/>
                <a:gd name="connsiteX4" fmla="*/ 1016879 w 2987698"/>
                <a:gd name="connsiteY4" fmla="*/ 0 h 2174906"/>
                <a:gd name="connsiteX0" fmla="*/ 1007880 w 2987698"/>
                <a:gd name="connsiteY0" fmla="*/ 972 h 2169017"/>
                <a:gd name="connsiteX1" fmla="*/ 2987698 w 2987698"/>
                <a:gd name="connsiteY1" fmla="*/ 0 h 2169017"/>
                <a:gd name="connsiteX2" fmla="*/ 9891 w 2987698"/>
                <a:gd name="connsiteY2" fmla="*/ 2169017 h 2169017"/>
                <a:gd name="connsiteX3" fmla="*/ 204 w 2987698"/>
                <a:gd name="connsiteY3" fmla="*/ 974167 h 2169017"/>
                <a:gd name="connsiteX4" fmla="*/ 1007880 w 2987698"/>
                <a:gd name="connsiteY4" fmla="*/ 972 h 2169017"/>
                <a:gd name="connsiteX0" fmla="*/ 999201 w 2979019"/>
                <a:gd name="connsiteY0" fmla="*/ 972 h 2169017"/>
                <a:gd name="connsiteX1" fmla="*/ 2979019 w 2979019"/>
                <a:gd name="connsiteY1" fmla="*/ 0 h 2169017"/>
                <a:gd name="connsiteX2" fmla="*/ 1212 w 2979019"/>
                <a:gd name="connsiteY2" fmla="*/ 2169017 h 2169017"/>
                <a:gd name="connsiteX3" fmla="*/ 524 w 2979019"/>
                <a:gd name="connsiteY3" fmla="*/ 1166266 h 2169017"/>
                <a:gd name="connsiteX4" fmla="*/ 999201 w 2979019"/>
                <a:gd name="connsiteY4" fmla="*/ 972 h 2169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019" h="2169017">
                  <a:moveTo>
                    <a:pt x="999201" y="972"/>
                  </a:moveTo>
                  <a:lnTo>
                    <a:pt x="2979019" y="0"/>
                  </a:lnTo>
                  <a:lnTo>
                    <a:pt x="1212" y="2169017"/>
                  </a:lnTo>
                  <a:cubicBezTo>
                    <a:pt x="3046" y="2167493"/>
                    <a:pt x="-1481" y="1166839"/>
                    <a:pt x="524" y="1166266"/>
                  </a:cubicBezTo>
                  <a:lnTo>
                    <a:pt x="999201" y="972"/>
                  </a:lnTo>
                  <a:close/>
                </a:path>
              </a:pathLst>
            </a:custGeom>
            <a:gradFill flip="none" rotWithShape="1">
              <a:gsLst>
                <a:gs pos="1000">
                  <a:srgbClr val="14213E">
                    <a:alpha val="0"/>
                  </a:srgbClr>
                </a:gs>
                <a:gs pos="100000">
                  <a:srgbClr val="0A1446"/>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26" name="Picture 25">
              <a:extLst>
                <a:ext uri="{FF2B5EF4-FFF2-40B4-BE49-F238E27FC236}">
                  <a16:creationId xmlns:a16="http://schemas.microsoft.com/office/drawing/2014/main" id="{0F71DB54-BCC2-7F4C-9509-2626BECDBF82}"/>
                </a:ext>
              </a:extLst>
            </p:cNvPr>
            <p:cNvPicPr>
              <a:picLocks noChangeAspect="1"/>
            </p:cNvPicPr>
            <p:nvPr/>
          </p:nvPicPr>
          <p:blipFill rotWithShape="1">
            <a:blip r:embed="rId4"/>
            <a:srcRect r="75091" b="61718"/>
            <a:stretch/>
          </p:blipFill>
          <p:spPr>
            <a:xfrm>
              <a:off x="-1104" y="-1048"/>
              <a:ext cx="3036912" cy="2625376"/>
            </a:xfrm>
            <a:prstGeom prst="rect">
              <a:avLst/>
            </a:prstGeom>
          </p:spPr>
        </p:pic>
      </p:grpSp>
      <p:sp>
        <p:nvSpPr>
          <p:cNvPr id="9" name="Text Placeholder 8">
            <a:extLst>
              <a:ext uri="{FF2B5EF4-FFF2-40B4-BE49-F238E27FC236}">
                <a16:creationId xmlns:a16="http://schemas.microsoft.com/office/drawing/2014/main" id="{231048B2-ECE4-8546-A723-E98F3B13213B}"/>
              </a:ext>
            </a:extLst>
          </p:cNvPr>
          <p:cNvSpPr>
            <a:spLocks noGrp="1"/>
          </p:cNvSpPr>
          <p:nvPr>
            <p:ph type="body" idx="1"/>
          </p:nvPr>
        </p:nvSpPr>
        <p:spPr/>
        <p:txBody>
          <a:bodyPr/>
          <a:lstStyle/>
          <a:p>
            <a:endParaRPr lang="en-US" dirty="0">
              <a:solidFill>
                <a:srgbClr val="00A8DD"/>
              </a:solidFill>
            </a:endParaRPr>
          </a:p>
        </p:txBody>
      </p:sp>
      <p:sp>
        <p:nvSpPr>
          <p:cNvPr id="8" name="Title 7">
            <a:extLst>
              <a:ext uri="{FF2B5EF4-FFF2-40B4-BE49-F238E27FC236}">
                <a16:creationId xmlns:a16="http://schemas.microsoft.com/office/drawing/2014/main" id="{CCA538B0-1E9F-8945-87B7-C6B4C8E8AC70}"/>
              </a:ext>
            </a:extLst>
          </p:cNvPr>
          <p:cNvSpPr>
            <a:spLocks noGrp="1"/>
          </p:cNvSpPr>
          <p:nvPr>
            <p:ph type="title"/>
          </p:nvPr>
        </p:nvSpPr>
        <p:spPr/>
        <p:txBody>
          <a:bodyPr/>
          <a:lstStyle/>
          <a:p>
            <a:endParaRPr lang="en-US"/>
          </a:p>
        </p:txBody>
      </p:sp>
      <p:sp>
        <p:nvSpPr>
          <p:cNvPr id="13" name="Subtitle 9">
            <a:extLst>
              <a:ext uri="{FF2B5EF4-FFF2-40B4-BE49-F238E27FC236}">
                <a16:creationId xmlns:a16="http://schemas.microsoft.com/office/drawing/2014/main" id="{5FC8278B-8B06-49D8-8F91-CE346D5DBB38}"/>
              </a:ext>
            </a:extLst>
          </p:cNvPr>
          <p:cNvSpPr txBox="1">
            <a:spLocks/>
          </p:cNvSpPr>
          <p:nvPr/>
        </p:nvSpPr>
        <p:spPr>
          <a:xfrm>
            <a:off x="1279016" y="2980570"/>
            <a:ext cx="8779384" cy="666849"/>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nSpc>
                <a:spcPts val="2600"/>
              </a:lnSpc>
              <a:spcBef>
                <a:spcPct val="0"/>
              </a:spcBef>
              <a:buClrTx/>
              <a:buSzTx/>
              <a:defRPr/>
            </a:pPr>
            <a:r>
              <a:rPr lang="en-US" sz="2000">
                <a:solidFill>
                  <a:schemeClr val="tx1"/>
                </a:solidFill>
                <a:cs typeface="Avenir LT Std 65 Medium" charset="0"/>
              </a:rPr>
              <a:t>Fast distributed spatio-temporal analysis of large vector and tabular data</a:t>
            </a:r>
          </a:p>
          <a:p>
            <a:pPr>
              <a:lnSpc>
                <a:spcPts val="2600"/>
              </a:lnSpc>
              <a:spcBef>
                <a:spcPct val="0"/>
              </a:spcBef>
              <a:buClrTx/>
              <a:buSzTx/>
              <a:defRPr/>
            </a:pPr>
            <a:r>
              <a:rPr lang="en-US" sz="2000">
                <a:solidFill>
                  <a:schemeClr val="tx1"/>
                </a:solidFill>
                <a:latin typeface="Consolas" panose="020B0609020204030204" pitchFamily="49" charset="0"/>
                <a:cs typeface="Avenir LT Std 65 Medium" charset="0"/>
              </a:rPr>
              <a:t>arcgis.geoanalytics </a:t>
            </a:r>
            <a:r>
              <a:rPr lang="en-US" sz="2000">
                <a:solidFill>
                  <a:schemeClr val="tx1"/>
                </a:solidFill>
                <a:cs typeface="Avenir LT Std 65 Medium" charset="0"/>
              </a:rPr>
              <a:t>module</a:t>
            </a:r>
            <a:endParaRPr lang="en-US" sz="2000" dirty="0">
              <a:solidFill>
                <a:schemeClr val="tx1"/>
              </a:solidFill>
              <a:cs typeface="Avenir LT Std 65 Medium" charset="0"/>
            </a:endParaRPr>
          </a:p>
        </p:txBody>
      </p:sp>
      <p:sp>
        <p:nvSpPr>
          <p:cNvPr id="14" name="Title 8">
            <a:extLst>
              <a:ext uri="{FF2B5EF4-FFF2-40B4-BE49-F238E27FC236}">
                <a16:creationId xmlns:a16="http://schemas.microsoft.com/office/drawing/2014/main" id="{86A40555-A365-48DF-952F-6B9D23E9A528}"/>
              </a:ext>
            </a:extLst>
          </p:cNvPr>
          <p:cNvSpPr txBox="1">
            <a:spLocks/>
          </p:cNvSpPr>
          <p:nvPr/>
        </p:nvSpPr>
        <p:spPr>
          <a:xfrm>
            <a:off x="1279016" y="2189854"/>
            <a:ext cx="6632870" cy="749308"/>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pPr>
              <a:lnSpc>
                <a:spcPts val="5800"/>
              </a:lnSpc>
            </a:pPr>
            <a:r>
              <a:rPr lang="en-US" sz="5400" b="0" dirty="0" err="1">
                <a:ea typeface="Avenir LT Std 55 Roman" charset="0"/>
                <a:cs typeface="Avenir LT Std 55 Roman" charset="0"/>
              </a:rPr>
              <a:t>GeoAnalytics</a:t>
            </a:r>
            <a:endParaRPr lang="en-US" sz="5400" dirty="0"/>
          </a:p>
        </p:txBody>
      </p:sp>
    </p:spTree>
    <p:extLst>
      <p:ext uri="{BB962C8B-B14F-4D97-AF65-F5344CB8AC3E}">
        <p14:creationId xmlns:p14="http://schemas.microsoft.com/office/powerpoint/2010/main" val="190265749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C7102963-32D1-4E51-B474-0BDAC19E2726}"/>
              </a:ext>
            </a:extLst>
          </p:cNvPr>
          <p:cNvSpPr txBox="1">
            <a:spLocks/>
          </p:cNvSpPr>
          <p:nvPr/>
        </p:nvSpPr>
        <p:spPr>
          <a:xfrm>
            <a:off x="685800" y="682625"/>
            <a:ext cx="5181600"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err="1"/>
              <a:t>GeoAnalytics</a:t>
            </a:r>
            <a:r>
              <a:rPr lang="en-US" sz="2800" b="0" dirty="0"/>
              <a:t> Tools</a:t>
            </a:r>
          </a:p>
        </p:txBody>
      </p:sp>
      <p:sp>
        <p:nvSpPr>
          <p:cNvPr id="10" name="Content Placeholder 1">
            <a:extLst>
              <a:ext uri="{FF2B5EF4-FFF2-40B4-BE49-F238E27FC236}">
                <a16:creationId xmlns:a16="http://schemas.microsoft.com/office/drawing/2014/main" id="{B9E89892-C53D-42D0-9236-A1A9B46BDC98}"/>
              </a:ext>
            </a:extLst>
          </p:cNvPr>
          <p:cNvSpPr txBox="1">
            <a:spLocks/>
          </p:cNvSpPr>
          <p:nvPr/>
        </p:nvSpPr>
        <p:spPr>
          <a:xfrm>
            <a:off x="914400" y="1828800"/>
            <a:ext cx="10369296" cy="3429000"/>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b="0" dirty="0"/>
              <a:t>Summarize Data</a:t>
            </a:r>
          </a:p>
          <a:p>
            <a:r>
              <a:rPr lang="en-US" b="0" dirty="0"/>
              <a:t>Manage Data</a:t>
            </a:r>
          </a:p>
          <a:p>
            <a:r>
              <a:rPr lang="en-US" b="0" dirty="0"/>
              <a:t>Use Proximity</a:t>
            </a:r>
          </a:p>
          <a:p>
            <a:r>
              <a:rPr lang="en-US" b="0" dirty="0"/>
              <a:t>Find Locations</a:t>
            </a:r>
          </a:p>
          <a:p>
            <a:r>
              <a:rPr lang="en-US" b="0" dirty="0"/>
              <a:t>Analyze Patterns</a:t>
            </a:r>
          </a:p>
          <a:p>
            <a:endParaRPr lang="en-US" b="0" dirty="0"/>
          </a:p>
        </p:txBody>
      </p:sp>
      <p:pic>
        <p:nvPicPr>
          <p:cNvPr id="12" name="Picture 11">
            <a:extLst>
              <a:ext uri="{FF2B5EF4-FFF2-40B4-BE49-F238E27FC236}">
                <a16:creationId xmlns:a16="http://schemas.microsoft.com/office/drawing/2014/main" id="{8EE0FA08-6E0C-441D-9C98-D6E0384A9D69}"/>
              </a:ext>
            </a:extLst>
          </p:cNvPr>
          <p:cNvPicPr>
            <a:picLocks noChangeAspect="1"/>
          </p:cNvPicPr>
          <p:nvPr/>
        </p:nvPicPr>
        <p:blipFill>
          <a:blip r:embed="rId4"/>
          <a:stretch>
            <a:fillRect/>
          </a:stretch>
        </p:blipFill>
        <p:spPr>
          <a:xfrm>
            <a:off x="5235005" y="1657852"/>
            <a:ext cx="2447925" cy="3276600"/>
          </a:xfrm>
          <a:prstGeom prst="rect">
            <a:avLst/>
          </a:prstGeom>
        </p:spPr>
      </p:pic>
      <p:pic>
        <p:nvPicPr>
          <p:cNvPr id="14" name="Picture 13">
            <a:extLst>
              <a:ext uri="{FF2B5EF4-FFF2-40B4-BE49-F238E27FC236}">
                <a16:creationId xmlns:a16="http://schemas.microsoft.com/office/drawing/2014/main" id="{4BD6891A-ED26-478E-A0D5-BCAB5CDB2122}"/>
              </a:ext>
            </a:extLst>
          </p:cNvPr>
          <p:cNvPicPr>
            <a:picLocks noChangeAspect="1"/>
          </p:cNvPicPr>
          <p:nvPr/>
        </p:nvPicPr>
        <p:blipFill>
          <a:blip r:embed="rId5"/>
          <a:stretch>
            <a:fillRect/>
          </a:stretch>
        </p:blipFill>
        <p:spPr>
          <a:xfrm>
            <a:off x="7987758" y="2570704"/>
            <a:ext cx="2305050" cy="2943225"/>
          </a:xfrm>
          <a:prstGeom prst="rect">
            <a:avLst/>
          </a:prstGeom>
        </p:spPr>
      </p:pic>
    </p:spTree>
    <p:extLst>
      <p:ext uri="{BB962C8B-B14F-4D97-AF65-F5344CB8AC3E}">
        <p14:creationId xmlns:p14="http://schemas.microsoft.com/office/powerpoint/2010/main" val="26423221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2FCE7B48-011C-4F67-AACC-FA2D669E96EB}"/>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a:t>Data Science with ArcGIS - Visualization</a:t>
            </a:r>
            <a:endParaRPr lang="en-US" sz="2800" b="0" dirty="0"/>
          </a:p>
        </p:txBody>
      </p:sp>
      <p:sp>
        <p:nvSpPr>
          <p:cNvPr id="10" name="Content Placeholder 1">
            <a:extLst>
              <a:ext uri="{FF2B5EF4-FFF2-40B4-BE49-F238E27FC236}">
                <a16:creationId xmlns:a16="http://schemas.microsoft.com/office/drawing/2014/main" id="{DED70AB2-4CE3-4172-A43D-F659DAA0DF2B}"/>
              </a:ext>
            </a:extLst>
          </p:cNvPr>
          <p:cNvSpPr txBox="1">
            <a:spLocks/>
          </p:cNvSpPr>
          <p:nvPr/>
        </p:nvSpPr>
        <p:spPr>
          <a:xfrm>
            <a:off x="685800" y="1407071"/>
            <a:ext cx="10369550" cy="4182298"/>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b="0"/>
              <a:t>Visualize with ArcGIS</a:t>
            </a:r>
          </a:p>
          <a:p>
            <a:pPr lvl="1"/>
            <a:r>
              <a:rPr lang="en-US" b="0"/>
              <a:t>Map widget in Jupyter notebook</a:t>
            </a:r>
          </a:p>
          <a:p>
            <a:pPr lvl="1"/>
            <a:r>
              <a:rPr lang="en-US" b="0"/>
              <a:t>Web Maps and Web Scene</a:t>
            </a:r>
          </a:p>
          <a:p>
            <a:pPr lvl="1"/>
            <a:r>
              <a:rPr lang="en-US" b="0"/>
              <a:t>Feature layers</a:t>
            </a:r>
          </a:p>
          <a:p>
            <a:pPr lvl="1"/>
            <a:r>
              <a:rPr lang="en-US" b="0"/>
              <a:t>Raster and imagery layer</a:t>
            </a:r>
          </a:p>
          <a:p>
            <a:pPr lvl="1"/>
            <a:r>
              <a:rPr lang="en-US" b="0"/>
              <a:t>Smart mapping</a:t>
            </a:r>
          </a:p>
          <a:p>
            <a:pPr lvl="1"/>
            <a:r>
              <a:rPr lang="en-US" b="0"/>
              <a:t>Pythonic renderers and symbology</a:t>
            </a:r>
          </a:p>
          <a:p>
            <a:pPr lvl="1"/>
            <a:endParaRPr lang="en-US" b="0"/>
          </a:p>
          <a:p>
            <a:r>
              <a:rPr lang="en-US" b="0"/>
              <a:t>Visualize with Python</a:t>
            </a:r>
          </a:p>
          <a:p>
            <a:pPr lvl="1"/>
            <a:r>
              <a:rPr lang="en-US" b="0"/>
              <a:t>Matplotlib, Seaborn, Bokeh, Plotly, …</a:t>
            </a:r>
          </a:p>
          <a:p>
            <a:pPr lvl="1"/>
            <a:r>
              <a:rPr lang="en-US" b="0"/>
              <a:t>Datashader, Holoviews, Mayavi, …</a:t>
            </a:r>
          </a:p>
          <a:p>
            <a:pPr lvl="1"/>
            <a:endParaRPr lang="en-US" b="0" dirty="0"/>
          </a:p>
        </p:txBody>
      </p:sp>
      <p:pic>
        <p:nvPicPr>
          <p:cNvPr id="12" name="Picture 2" descr="Add layers">
            <a:extLst>
              <a:ext uri="{FF2B5EF4-FFF2-40B4-BE49-F238E27FC236}">
                <a16:creationId xmlns:a16="http://schemas.microsoft.com/office/drawing/2014/main" id="{B05B50A6-62C4-4E18-930C-1AD02FACF79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345056" y="1158295"/>
            <a:ext cx="2658986" cy="1057282"/>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4" descr="Add imagery layers">
            <a:extLst>
              <a:ext uri="{FF2B5EF4-FFF2-40B4-BE49-F238E27FC236}">
                <a16:creationId xmlns:a16="http://schemas.microsoft.com/office/drawing/2014/main" id="{60A3F53F-E3CA-4019-B881-B7CBA8BBE285}"/>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000083" y="1686745"/>
            <a:ext cx="2498788" cy="999515"/>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6" descr="Quantities and size">
            <a:extLst>
              <a:ext uri="{FF2B5EF4-FFF2-40B4-BE49-F238E27FC236}">
                <a16:creationId xmlns:a16="http://schemas.microsoft.com/office/drawing/2014/main" id="{7AB1DE9E-6F12-4B36-BFA3-CD3020A2DBE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10369" y="2133659"/>
            <a:ext cx="2777003" cy="1115785"/>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8" descr="Quantities and colors">
            <a:extLst>
              <a:ext uri="{FF2B5EF4-FFF2-40B4-BE49-F238E27FC236}">
                <a16:creationId xmlns:a16="http://schemas.microsoft.com/office/drawing/2014/main" id="{E8174FF6-9D25-4383-95EE-F1C3F8F8B919}"/>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8824515" y="2744027"/>
            <a:ext cx="2777003" cy="1116328"/>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12" descr="Matplotlib">
            <a:extLst>
              <a:ext uri="{FF2B5EF4-FFF2-40B4-BE49-F238E27FC236}">
                <a16:creationId xmlns:a16="http://schemas.microsoft.com/office/drawing/2014/main" id="{9EF8E501-5ACD-4FD0-BBD4-67522E59389D}"/>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31869" y="3718505"/>
            <a:ext cx="2236887" cy="1830180"/>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14" descr="holoviews">
            <a:extLst>
              <a:ext uri="{FF2B5EF4-FFF2-40B4-BE49-F238E27FC236}">
                <a16:creationId xmlns:a16="http://schemas.microsoft.com/office/drawing/2014/main" id="{FD7A5378-9A4D-49D1-B1CE-4A68F579DA57}"/>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759187" y="4459591"/>
            <a:ext cx="1532596" cy="1532596"/>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16" descr="Seaborn">
            <a:extLst>
              <a:ext uri="{FF2B5EF4-FFF2-40B4-BE49-F238E27FC236}">
                <a16:creationId xmlns:a16="http://schemas.microsoft.com/office/drawing/2014/main" id="{4EAFB096-0C6A-4566-AF4F-EFADBA5DF7F6}"/>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0382214" y="5006297"/>
            <a:ext cx="1364237" cy="1369597"/>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10" descr="datashader">
            <a:extLst>
              <a:ext uri="{FF2B5EF4-FFF2-40B4-BE49-F238E27FC236}">
                <a16:creationId xmlns:a16="http://schemas.microsoft.com/office/drawing/2014/main" id="{C8CE9808-0056-4CC9-B4B3-5928230CFE5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264612" y="4999669"/>
            <a:ext cx="2351049" cy="1369597"/>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826923"/>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ED9A0-28E3-5445-B70D-F69BD0FBC564}"/>
              </a:ext>
            </a:extLst>
          </p:cNvPr>
          <p:cNvGrpSpPr/>
          <p:nvPr/>
        </p:nvGrpSpPr>
        <p:grpSpPr>
          <a:xfrm>
            <a:off x="-1105" y="41810"/>
            <a:ext cx="12193105" cy="6859048"/>
            <a:chOff x="-1104" y="-1048"/>
            <a:chExt cx="12193105" cy="6859048"/>
          </a:xfrm>
        </p:grpSpPr>
        <p:sp>
          <p:nvSpPr>
            <p:cNvPr id="11" name="Rectangle 10">
              <a:extLst>
                <a:ext uri="{FF2B5EF4-FFF2-40B4-BE49-F238E27FC236}">
                  <a16:creationId xmlns:a16="http://schemas.microsoft.com/office/drawing/2014/main" id="{57DCFD41-E62A-E444-BDCB-022B349172A0}"/>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a:extLst>
                <a:ext uri="{FF2B5EF4-FFF2-40B4-BE49-F238E27FC236}">
                  <a16:creationId xmlns:a16="http://schemas.microsoft.com/office/drawing/2014/main" id="{058A0C02-F389-074F-B063-2F42045C0B6C}"/>
                </a:ext>
              </a:extLst>
            </p:cNvPr>
            <p:cNvPicPr>
              <a:picLocks noChangeAspect="1"/>
            </p:cNvPicPr>
            <p:nvPr/>
          </p:nvPicPr>
          <p:blipFill rotWithShape="1">
            <a:blip r:embed="rId3"/>
            <a:srcRect r="9951"/>
            <a:stretch/>
          </p:blipFill>
          <p:spPr>
            <a:xfrm>
              <a:off x="7617207" y="341644"/>
              <a:ext cx="4574793" cy="6516354"/>
            </a:xfrm>
            <a:prstGeom prst="rect">
              <a:avLst/>
            </a:prstGeom>
          </p:spPr>
        </p:pic>
        <p:sp>
          <p:nvSpPr>
            <p:cNvPr id="15" name="Rectangle 14">
              <a:extLst>
                <a:ext uri="{FF2B5EF4-FFF2-40B4-BE49-F238E27FC236}">
                  <a16:creationId xmlns:a16="http://schemas.microsoft.com/office/drawing/2014/main" id="{C0783C77-C7D8-1647-BFDB-8532B647668C}"/>
                </a:ext>
              </a:extLst>
            </p:cNvPr>
            <p:cNvSpPr/>
            <p:nvPr/>
          </p:nvSpPr>
          <p:spPr bwMode="auto">
            <a:xfrm>
              <a:off x="6099048" y="3512743"/>
              <a:ext cx="6092953" cy="334525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5" name="Rectangle 9">
              <a:extLst>
                <a:ext uri="{FF2B5EF4-FFF2-40B4-BE49-F238E27FC236}">
                  <a16:creationId xmlns:a16="http://schemas.microsoft.com/office/drawing/2014/main" id="{AFC9DD46-951F-8B40-954C-B2A8C1D87482}"/>
                </a:ext>
              </a:extLst>
            </p:cNvPr>
            <p:cNvSpPr/>
            <p:nvPr/>
          </p:nvSpPr>
          <p:spPr bwMode="auto">
            <a:xfrm rot="10800000" flipH="1" flipV="1">
              <a:off x="7412" y="6595"/>
              <a:ext cx="2543688" cy="2429319"/>
            </a:xfrm>
            <a:custGeom>
              <a:avLst/>
              <a:gdLst>
                <a:gd name="connsiteX0" fmla="*/ 0 w 1294109"/>
                <a:gd name="connsiteY0" fmla="*/ 0 h 2115519"/>
                <a:gd name="connsiteX1" fmla="*/ 1294109 w 1294109"/>
                <a:gd name="connsiteY1" fmla="*/ 0 h 2115519"/>
                <a:gd name="connsiteX2" fmla="*/ 1294109 w 1294109"/>
                <a:gd name="connsiteY2" fmla="*/ 2115519 h 2115519"/>
                <a:gd name="connsiteX3" fmla="*/ 0 w 1294109"/>
                <a:gd name="connsiteY3" fmla="*/ 2115519 h 2115519"/>
                <a:gd name="connsiteX4" fmla="*/ 0 w 1294109"/>
                <a:gd name="connsiteY4" fmla="*/ 0 h 2115519"/>
                <a:gd name="connsiteX0" fmla="*/ 495945 w 1790054"/>
                <a:gd name="connsiteY0" fmla="*/ 0 h 2115519"/>
                <a:gd name="connsiteX1" fmla="*/ 1790054 w 1790054"/>
                <a:gd name="connsiteY1" fmla="*/ 0 h 2115519"/>
                <a:gd name="connsiteX2" fmla="*/ 1790054 w 1790054"/>
                <a:gd name="connsiteY2" fmla="*/ 2115519 h 2115519"/>
                <a:gd name="connsiteX3" fmla="*/ 0 w 1790054"/>
                <a:gd name="connsiteY3" fmla="*/ 829159 h 2115519"/>
                <a:gd name="connsiteX4" fmla="*/ 495945 w 1790054"/>
                <a:gd name="connsiteY4" fmla="*/ 0 h 2115519"/>
                <a:gd name="connsiteX0" fmla="*/ 495945 w 1790054"/>
                <a:gd name="connsiteY0" fmla="*/ 0 h 2882685"/>
                <a:gd name="connsiteX1" fmla="*/ 1790054 w 1790054"/>
                <a:gd name="connsiteY1" fmla="*/ 0 h 2882685"/>
                <a:gd name="connsiteX2" fmla="*/ 7749 w 1790054"/>
                <a:gd name="connsiteY2" fmla="*/ 2882685 h 2882685"/>
                <a:gd name="connsiteX3" fmla="*/ 0 w 1790054"/>
                <a:gd name="connsiteY3" fmla="*/ 829159 h 2882685"/>
                <a:gd name="connsiteX4" fmla="*/ 495945 w 1790054"/>
                <a:gd name="connsiteY4" fmla="*/ 0 h 2882685"/>
                <a:gd name="connsiteX0" fmla="*/ 495945 w 2812942"/>
                <a:gd name="connsiteY0" fmla="*/ 0 h 2882685"/>
                <a:gd name="connsiteX1" fmla="*/ 2812942 w 2812942"/>
                <a:gd name="connsiteY1" fmla="*/ 0 h 2882685"/>
                <a:gd name="connsiteX2" fmla="*/ 7749 w 2812942"/>
                <a:gd name="connsiteY2" fmla="*/ 2882685 h 2882685"/>
                <a:gd name="connsiteX3" fmla="*/ 0 w 2812942"/>
                <a:gd name="connsiteY3" fmla="*/ 829159 h 2882685"/>
                <a:gd name="connsiteX4" fmla="*/ 495945 w 2812942"/>
                <a:gd name="connsiteY4" fmla="*/ 0 h 2882685"/>
                <a:gd name="connsiteX0" fmla="*/ 495945 w 2812942"/>
                <a:gd name="connsiteY0" fmla="*/ 0 h 3212534"/>
                <a:gd name="connsiteX1" fmla="*/ 2812942 w 2812942"/>
                <a:gd name="connsiteY1" fmla="*/ 0 h 3212534"/>
                <a:gd name="connsiteX2" fmla="*/ 247 w 2812942"/>
                <a:gd name="connsiteY2" fmla="*/ 3212534 h 3212534"/>
                <a:gd name="connsiteX3" fmla="*/ 0 w 2812942"/>
                <a:gd name="connsiteY3" fmla="*/ 829159 h 3212534"/>
                <a:gd name="connsiteX4" fmla="*/ 495945 w 2812942"/>
                <a:gd name="connsiteY4" fmla="*/ 0 h 3212534"/>
                <a:gd name="connsiteX0" fmla="*/ 495945 w 2407805"/>
                <a:gd name="connsiteY0" fmla="*/ 0 h 3212534"/>
                <a:gd name="connsiteX1" fmla="*/ 2407805 w 2407805"/>
                <a:gd name="connsiteY1" fmla="*/ 0 h 3212534"/>
                <a:gd name="connsiteX2" fmla="*/ 247 w 2407805"/>
                <a:gd name="connsiteY2" fmla="*/ 3212534 h 3212534"/>
                <a:gd name="connsiteX3" fmla="*/ 0 w 2407805"/>
                <a:gd name="connsiteY3" fmla="*/ 829159 h 3212534"/>
                <a:gd name="connsiteX4" fmla="*/ 495945 w 2407805"/>
                <a:gd name="connsiteY4" fmla="*/ 0 h 3212534"/>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495945 w 2407805"/>
                <a:gd name="connsiteY0" fmla="*/ 0 h 3394638"/>
                <a:gd name="connsiteX1" fmla="*/ 2407805 w 2407805"/>
                <a:gd name="connsiteY1" fmla="*/ 0 h 3394638"/>
                <a:gd name="connsiteX2" fmla="*/ 619206 w 2407805"/>
                <a:gd name="connsiteY2" fmla="*/ 3394638 h 3394638"/>
                <a:gd name="connsiteX3" fmla="*/ 0 w 2407805"/>
                <a:gd name="connsiteY3" fmla="*/ 829159 h 3394638"/>
                <a:gd name="connsiteX4" fmla="*/ 495945 w 2407805"/>
                <a:gd name="connsiteY4" fmla="*/ 0 h 3394638"/>
                <a:gd name="connsiteX0" fmla="*/ 1137412 w 2407805"/>
                <a:gd name="connsiteY0" fmla="*/ 0 h 3404946"/>
                <a:gd name="connsiteX1" fmla="*/ 2407805 w 2407805"/>
                <a:gd name="connsiteY1" fmla="*/ 10308 h 3404946"/>
                <a:gd name="connsiteX2" fmla="*/ 619206 w 2407805"/>
                <a:gd name="connsiteY2" fmla="*/ 3404946 h 3404946"/>
                <a:gd name="connsiteX3" fmla="*/ 0 w 2407805"/>
                <a:gd name="connsiteY3" fmla="*/ 839467 h 3404946"/>
                <a:gd name="connsiteX4" fmla="*/ 1137412 w 2407805"/>
                <a:gd name="connsiteY4" fmla="*/ 0 h 3404946"/>
                <a:gd name="connsiteX0" fmla="*/ 1149665 w 2420058"/>
                <a:gd name="connsiteY0" fmla="*/ 0 h 3628337"/>
                <a:gd name="connsiteX1" fmla="*/ 2420058 w 2420058"/>
                <a:gd name="connsiteY1" fmla="*/ 10308 h 3628337"/>
                <a:gd name="connsiteX2" fmla="*/ 631459 w 2420058"/>
                <a:gd name="connsiteY2" fmla="*/ 3404946 h 3628337"/>
                <a:gd name="connsiteX3" fmla="*/ 552435 w 2420058"/>
                <a:gd name="connsiteY3" fmla="*/ 3033924 h 3628337"/>
                <a:gd name="connsiteX4" fmla="*/ 12253 w 2420058"/>
                <a:gd name="connsiteY4" fmla="*/ 839467 h 3628337"/>
                <a:gd name="connsiteX5" fmla="*/ 1149665 w 2420058"/>
                <a:gd name="connsiteY5" fmla="*/ 0 h 3628337"/>
                <a:gd name="connsiteX0" fmla="*/ 1213445 w 2483838"/>
                <a:gd name="connsiteY0" fmla="*/ 0 h 3753268"/>
                <a:gd name="connsiteX1" fmla="*/ 2483838 w 2483838"/>
                <a:gd name="connsiteY1" fmla="*/ 10308 h 3753268"/>
                <a:gd name="connsiteX2" fmla="*/ 695239 w 2483838"/>
                <a:gd name="connsiteY2" fmla="*/ 3404946 h 3753268"/>
                <a:gd name="connsiteX3" fmla="*/ 76032 w 2483838"/>
                <a:gd name="connsiteY3" fmla="*/ 3401568 h 3753268"/>
                <a:gd name="connsiteX4" fmla="*/ 76033 w 2483838"/>
                <a:gd name="connsiteY4" fmla="*/ 839467 h 3753268"/>
                <a:gd name="connsiteX5" fmla="*/ 1213445 w 2483838"/>
                <a:gd name="connsiteY5" fmla="*/ 0 h 3753268"/>
                <a:gd name="connsiteX0" fmla="*/ 1181247 w 2451640"/>
                <a:gd name="connsiteY0" fmla="*/ 0 h 3753268"/>
                <a:gd name="connsiteX1" fmla="*/ 2451640 w 2451640"/>
                <a:gd name="connsiteY1" fmla="*/ 10308 h 3753268"/>
                <a:gd name="connsiteX2" fmla="*/ 663041 w 2451640"/>
                <a:gd name="connsiteY2" fmla="*/ 3404946 h 3753268"/>
                <a:gd name="connsiteX3" fmla="*/ 43834 w 2451640"/>
                <a:gd name="connsiteY3" fmla="*/ 3401568 h 3753268"/>
                <a:gd name="connsiteX4" fmla="*/ 43835 w 2451640"/>
                <a:gd name="connsiteY4" fmla="*/ 839467 h 3753268"/>
                <a:gd name="connsiteX5" fmla="*/ 1181247 w 2451640"/>
                <a:gd name="connsiteY5" fmla="*/ 0 h 3753268"/>
                <a:gd name="connsiteX0" fmla="*/ 1181247 w 2451640"/>
                <a:gd name="connsiteY0" fmla="*/ 0 h 3627623"/>
                <a:gd name="connsiteX1" fmla="*/ 2451640 w 2451640"/>
                <a:gd name="connsiteY1" fmla="*/ 10308 h 3627623"/>
                <a:gd name="connsiteX2" fmla="*/ 663041 w 2451640"/>
                <a:gd name="connsiteY2" fmla="*/ 3404946 h 3627623"/>
                <a:gd name="connsiteX3" fmla="*/ 43834 w 2451640"/>
                <a:gd name="connsiteY3" fmla="*/ 3401568 h 3627623"/>
                <a:gd name="connsiteX4" fmla="*/ 43835 w 2451640"/>
                <a:gd name="connsiteY4" fmla="*/ 839467 h 3627623"/>
                <a:gd name="connsiteX5" fmla="*/ 1181247 w 2451640"/>
                <a:gd name="connsiteY5" fmla="*/ 0 h 3627623"/>
                <a:gd name="connsiteX0" fmla="*/ 1181247 w 2451640"/>
                <a:gd name="connsiteY0" fmla="*/ 0 h 3625072"/>
                <a:gd name="connsiteX1" fmla="*/ 2451640 w 2451640"/>
                <a:gd name="connsiteY1" fmla="*/ 10308 h 3625072"/>
                <a:gd name="connsiteX2" fmla="*/ 663041 w 2451640"/>
                <a:gd name="connsiteY2" fmla="*/ 3401510 h 3625072"/>
                <a:gd name="connsiteX3" fmla="*/ 43834 w 2451640"/>
                <a:gd name="connsiteY3" fmla="*/ 3401568 h 3625072"/>
                <a:gd name="connsiteX4" fmla="*/ 43835 w 2451640"/>
                <a:gd name="connsiteY4" fmla="*/ 839467 h 3625072"/>
                <a:gd name="connsiteX5" fmla="*/ 1181247 w 2451640"/>
                <a:gd name="connsiteY5" fmla="*/ 0 h 3625072"/>
                <a:gd name="connsiteX0" fmla="*/ 1181247 w 2451640"/>
                <a:gd name="connsiteY0" fmla="*/ 0 h 3401568"/>
                <a:gd name="connsiteX1" fmla="*/ 2451640 w 2451640"/>
                <a:gd name="connsiteY1" fmla="*/ 10308 h 3401568"/>
                <a:gd name="connsiteX2" fmla="*/ 663041 w 2451640"/>
                <a:gd name="connsiteY2" fmla="*/ 3401510 h 3401568"/>
                <a:gd name="connsiteX3" fmla="*/ 43834 w 2451640"/>
                <a:gd name="connsiteY3" fmla="*/ 3401568 h 3401568"/>
                <a:gd name="connsiteX4" fmla="*/ 43835 w 2451640"/>
                <a:gd name="connsiteY4" fmla="*/ 839467 h 3401568"/>
                <a:gd name="connsiteX5" fmla="*/ 1181247 w 2451640"/>
                <a:gd name="connsiteY5" fmla="*/ 0 h 3401568"/>
                <a:gd name="connsiteX0" fmla="*/ 1138010 w 2408403"/>
                <a:gd name="connsiteY0" fmla="*/ 0 h 3401568"/>
                <a:gd name="connsiteX1" fmla="*/ 2408403 w 2408403"/>
                <a:gd name="connsiteY1" fmla="*/ 10308 h 3401568"/>
                <a:gd name="connsiteX2" fmla="*/ 619804 w 2408403"/>
                <a:gd name="connsiteY2" fmla="*/ 3401510 h 3401568"/>
                <a:gd name="connsiteX3" fmla="*/ 597 w 2408403"/>
                <a:gd name="connsiteY3" fmla="*/ 3401568 h 3401568"/>
                <a:gd name="connsiteX4" fmla="*/ 598 w 2408403"/>
                <a:gd name="connsiteY4" fmla="*/ 839467 h 3401568"/>
                <a:gd name="connsiteX5" fmla="*/ 1138010 w 2408403"/>
                <a:gd name="connsiteY5" fmla="*/ 0 h 3401568"/>
                <a:gd name="connsiteX0" fmla="*/ 1138010 w 2553144"/>
                <a:gd name="connsiteY0" fmla="*/ 3648 h 3405216"/>
                <a:gd name="connsiteX1" fmla="*/ 2553144 w 2553144"/>
                <a:gd name="connsiteY1" fmla="*/ 0 h 3405216"/>
                <a:gd name="connsiteX2" fmla="*/ 619804 w 2553144"/>
                <a:gd name="connsiteY2" fmla="*/ 3405158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12136"/>
                <a:gd name="connsiteX1" fmla="*/ 2553144 w 2553144"/>
                <a:gd name="connsiteY1" fmla="*/ 0 h 3412136"/>
                <a:gd name="connsiteX2" fmla="*/ 505534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12136"/>
                <a:gd name="connsiteX1" fmla="*/ 2553144 w 2553144"/>
                <a:gd name="connsiteY1" fmla="*/ 0 h 3412136"/>
                <a:gd name="connsiteX2" fmla="*/ 604568 w 2553144"/>
                <a:gd name="connsiteY2" fmla="*/ 3412136 h 3412136"/>
                <a:gd name="connsiteX3" fmla="*/ 597 w 2553144"/>
                <a:gd name="connsiteY3" fmla="*/ 3405216 h 3412136"/>
                <a:gd name="connsiteX4" fmla="*/ 598 w 2553144"/>
                <a:gd name="connsiteY4" fmla="*/ 843115 h 3412136"/>
                <a:gd name="connsiteX5" fmla="*/ 1138010 w 2553144"/>
                <a:gd name="connsiteY5" fmla="*/ 3648 h 3412136"/>
                <a:gd name="connsiteX0" fmla="*/ 1138010 w 2553144"/>
                <a:gd name="connsiteY0" fmla="*/ 3648 h 3405216"/>
                <a:gd name="connsiteX1" fmla="*/ 2553144 w 2553144"/>
                <a:gd name="connsiteY1" fmla="*/ 0 h 3405216"/>
                <a:gd name="connsiteX2" fmla="*/ 612186 w 2553144"/>
                <a:gd name="connsiteY2" fmla="*/ 3398181 h 3405216"/>
                <a:gd name="connsiteX3" fmla="*/ 597 w 2553144"/>
                <a:gd name="connsiteY3" fmla="*/ 3405216 h 3405216"/>
                <a:gd name="connsiteX4" fmla="*/ 598 w 2553144"/>
                <a:gd name="connsiteY4" fmla="*/ 843115 h 3405216"/>
                <a:gd name="connsiteX5" fmla="*/ 1138010 w 2553144"/>
                <a:gd name="connsiteY5" fmla="*/ 3648 h 3405216"/>
                <a:gd name="connsiteX0" fmla="*/ 1138010 w 2553144"/>
                <a:gd name="connsiteY0" fmla="*/ 3648 h 3409066"/>
                <a:gd name="connsiteX1" fmla="*/ 2553144 w 2553144"/>
                <a:gd name="connsiteY1" fmla="*/ 0 h 3409066"/>
                <a:gd name="connsiteX2" fmla="*/ 620109 w 2553144"/>
                <a:gd name="connsiteY2" fmla="*/ 3409066 h 3409066"/>
                <a:gd name="connsiteX3" fmla="*/ 597 w 2553144"/>
                <a:gd name="connsiteY3" fmla="*/ 3405216 h 3409066"/>
                <a:gd name="connsiteX4" fmla="*/ 598 w 2553144"/>
                <a:gd name="connsiteY4" fmla="*/ 843115 h 3409066"/>
                <a:gd name="connsiteX5" fmla="*/ 1138010 w 2553144"/>
                <a:gd name="connsiteY5" fmla="*/ 3648 h 3409066"/>
                <a:gd name="connsiteX0" fmla="*/ 1138010 w 2660100"/>
                <a:gd name="connsiteY0" fmla="*/ 7276 h 3412694"/>
                <a:gd name="connsiteX1" fmla="*/ 2660100 w 2660100"/>
                <a:gd name="connsiteY1" fmla="*/ 0 h 3412694"/>
                <a:gd name="connsiteX2" fmla="*/ 620109 w 2660100"/>
                <a:gd name="connsiteY2" fmla="*/ 3412694 h 3412694"/>
                <a:gd name="connsiteX3" fmla="*/ 597 w 2660100"/>
                <a:gd name="connsiteY3" fmla="*/ 3408844 h 3412694"/>
                <a:gd name="connsiteX4" fmla="*/ 598 w 2660100"/>
                <a:gd name="connsiteY4" fmla="*/ 846743 h 3412694"/>
                <a:gd name="connsiteX5" fmla="*/ 1138010 w 2660100"/>
                <a:gd name="connsiteY5" fmla="*/ 7276 h 3412694"/>
                <a:gd name="connsiteX0" fmla="*/ 1138010 w 2679907"/>
                <a:gd name="connsiteY0" fmla="*/ 0 h 3405418"/>
                <a:gd name="connsiteX1" fmla="*/ 2679907 w 2679907"/>
                <a:gd name="connsiteY1" fmla="*/ 3609 h 3405418"/>
                <a:gd name="connsiteX2" fmla="*/ 620109 w 2679907"/>
                <a:gd name="connsiteY2" fmla="*/ 3405418 h 3405418"/>
                <a:gd name="connsiteX3" fmla="*/ 597 w 2679907"/>
                <a:gd name="connsiteY3" fmla="*/ 3401568 h 3405418"/>
                <a:gd name="connsiteX4" fmla="*/ 598 w 2679907"/>
                <a:gd name="connsiteY4" fmla="*/ 839467 h 3405418"/>
                <a:gd name="connsiteX5" fmla="*/ 1138010 w 2679907"/>
                <a:gd name="connsiteY5" fmla="*/ 0 h 3405418"/>
                <a:gd name="connsiteX0" fmla="*/ 1138010 w 2681920"/>
                <a:gd name="connsiteY0" fmla="*/ 0 h 3405418"/>
                <a:gd name="connsiteX1" fmla="*/ 2681920 w 2681920"/>
                <a:gd name="connsiteY1" fmla="*/ 3609 h 3405418"/>
                <a:gd name="connsiteX2" fmla="*/ 620109 w 2681920"/>
                <a:gd name="connsiteY2" fmla="*/ 3405418 h 3405418"/>
                <a:gd name="connsiteX3" fmla="*/ 597 w 2681920"/>
                <a:gd name="connsiteY3" fmla="*/ 3401568 h 3405418"/>
                <a:gd name="connsiteX4" fmla="*/ 598 w 2681920"/>
                <a:gd name="connsiteY4" fmla="*/ 839467 h 3405418"/>
                <a:gd name="connsiteX5" fmla="*/ 1138010 w 2681920"/>
                <a:gd name="connsiteY5" fmla="*/ 0 h 3405418"/>
                <a:gd name="connsiteX0" fmla="*/ 1117882 w 2681920"/>
                <a:gd name="connsiteY0" fmla="*/ 0 h 3403574"/>
                <a:gd name="connsiteX1" fmla="*/ 2681920 w 2681920"/>
                <a:gd name="connsiteY1" fmla="*/ 1765 h 3403574"/>
                <a:gd name="connsiteX2" fmla="*/ 620109 w 2681920"/>
                <a:gd name="connsiteY2" fmla="*/ 3403574 h 3403574"/>
                <a:gd name="connsiteX3" fmla="*/ 597 w 2681920"/>
                <a:gd name="connsiteY3" fmla="*/ 3399724 h 3403574"/>
                <a:gd name="connsiteX4" fmla="*/ 598 w 2681920"/>
                <a:gd name="connsiteY4" fmla="*/ 837623 h 3403574"/>
                <a:gd name="connsiteX5" fmla="*/ 1117882 w 2681920"/>
                <a:gd name="connsiteY5" fmla="*/ 0 h 3403574"/>
                <a:gd name="connsiteX0" fmla="*/ 1117882 w 2673869"/>
                <a:gd name="connsiteY0" fmla="*/ 1922 h 3405496"/>
                <a:gd name="connsiteX1" fmla="*/ 2673869 w 2673869"/>
                <a:gd name="connsiteY1" fmla="*/ 0 h 3405496"/>
                <a:gd name="connsiteX2" fmla="*/ 620109 w 2673869"/>
                <a:gd name="connsiteY2" fmla="*/ 3405496 h 3405496"/>
                <a:gd name="connsiteX3" fmla="*/ 597 w 2673869"/>
                <a:gd name="connsiteY3" fmla="*/ 3401646 h 3405496"/>
                <a:gd name="connsiteX4" fmla="*/ 598 w 2673869"/>
                <a:gd name="connsiteY4" fmla="*/ 839545 h 3405496"/>
                <a:gd name="connsiteX5" fmla="*/ 1117882 w 2673869"/>
                <a:gd name="connsiteY5" fmla="*/ 1922 h 3405496"/>
                <a:gd name="connsiteX0" fmla="*/ 1117882 w 2499514"/>
                <a:gd name="connsiteY0" fmla="*/ 0 h 3403574"/>
                <a:gd name="connsiteX1" fmla="*/ 2499514 w 2499514"/>
                <a:gd name="connsiteY1" fmla="*/ 1272 h 3403574"/>
                <a:gd name="connsiteX2" fmla="*/ 620109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117882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117882 w 2499514"/>
                <a:gd name="connsiteY5" fmla="*/ 0 h 3403574"/>
                <a:gd name="connsiteX0" fmla="*/ 1263779 w 2499514"/>
                <a:gd name="connsiteY0" fmla="*/ 0 h 3403574"/>
                <a:gd name="connsiteX1" fmla="*/ 2499514 w 2499514"/>
                <a:gd name="connsiteY1" fmla="*/ 1272 h 3403574"/>
                <a:gd name="connsiteX2" fmla="*/ 525958 w 2499514"/>
                <a:gd name="connsiteY2" fmla="*/ 3403574 h 3403574"/>
                <a:gd name="connsiteX3" fmla="*/ 597 w 2499514"/>
                <a:gd name="connsiteY3" fmla="*/ 3399724 h 3403574"/>
                <a:gd name="connsiteX4" fmla="*/ 598 w 2499514"/>
                <a:gd name="connsiteY4" fmla="*/ 837623 h 3403574"/>
                <a:gd name="connsiteX5" fmla="*/ 1263779 w 2499514"/>
                <a:gd name="connsiteY5" fmla="*/ 0 h 3403574"/>
                <a:gd name="connsiteX0" fmla="*/ 1263187 w 2498922"/>
                <a:gd name="connsiteY0" fmla="*/ 0 h 3403574"/>
                <a:gd name="connsiteX1" fmla="*/ 2498922 w 2498922"/>
                <a:gd name="connsiteY1" fmla="*/ 1272 h 3403574"/>
                <a:gd name="connsiteX2" fmla="*/ 525366 w 2498922"/>
                <a:gd name="connsiteY2" fmla="*/ 3403574 h 3403574"/>
                <a:gd name="connsiteX3" fmla="*/ 5 w 2498922"/>
                <a:gd name="connsiteY3" fmla="*/ 3399724 h 3403574"/>
                <a:gd name="connsiteX4" fmla="*/ 13269 w 2498922"/>
                <a:gd name="connsiteY4" fmla="*/ 1100840 h 3403574"/>
                <a:gd name="connsiteX5" fmla="*/ 1263187 w 2498922"/>
                <a:gd name="connsiteY5" fmla="*/ 0 h 3403574"/>
                <a:gd name="connsiteX0" fmla="*/ 1431190 w 2498922"/>
                <a:gd name="connsiteY0" fmla="*/ 0 h 3407623"/>
                <a:gd name="connsiteX1" fmla="*/ 2498922 w 2498922"/>
                <a:gd name="connsiteY1" fmla="*/ 5321 h 3407623"/>
                <a:gd name="connsiteX2" fmla="*/ 525366 w 2498922"/>
                <a:gd name="connsiteY2" fmla="*/ 3407623 h 3407623"/>
                <a:gd name="connsiteX3" fmla="*/ 5 w 2498922"/>
                <a:gd name="connsiteY3" fmla="*/ 3403773 h 3407623"/>
                <a:gd name="connsiteX4" fmla="*/ 13269 w 2498922"/>
                <a:gd name="connsiteY4" fmla="*/ 1104889 h 3407623"/>
                <a:gd name="connsiteX5" fmla="*/ 1431190 w 2498922"/>
                <a:gd name="connsiteY5" fmla="*/ 0 h 3407623"/>
                <a:gd name="connsiteX0" fmla="*/ 1431782 w 2499514"/>
                <a:gd name="connsiteY0" fmla="*/ 0 h 3407623"/>
                <a:gd name="connsiteX1" fmla="*/ 2499514 w 2499514"/>
                <a:gd name="connsiteY1" fmla="*/ 5321 h 3407623"/>
                <a:gd name="connsiteX2" fmla="*/ 525958 w 2499514"/>
                <a:gd name="connsiteY2" fmla="*/ 3407623 h 3407623"/>
                <a:gd name="connsiteX3" fmla="*/ 597 w 2499514"/>
                <a:gd name="connsiteY3" fmla="*/ 3403773 h 3407623"/>
                <a:gd name="connsiteX4" fmla="*/ 597 w 2499514"/>
                <a:gd name="connsiteY4" fmla="*/ 1303314 h 3407623"/>
                <a:gd name="connsiteX5" fmla="*/ 1431782 w 2499514"/>
                <a:gd name="connsiteY5" fmla="*/ 0 h 3407623"/>
                <a:gd name="connsiteX0" fmla="*/ 1511362 w 2499514"/>
                <a:gd name="connsiteY0" fmla="*/ 0 h 3415722"/>
                <a:gd name="connsiteX1" fmla="*/ 2499514 w 2499514"/>
                <a:gd name="connsiteY1" fmla="*/ 13420 h 3415722"/>
                <a:gd name="connsiteX2" fmla="*/ 525958 w 2499514"/>
                <a:gd name="connsiteY2" fmla="*/ 3415722 h 3415722"/>
                <a:gd name="connsiteX3" fmla="*/ 597 w 2499514"/>
                <a:gd name="connsiteY3" fmla="*/ 3411872 h 3415722"/>
                <a:gd name="connsiteX4" fmla="*/ 597 w 2499514"/>
                <a:gd name="connsiteY4" fmla="*/ 1311413 h 3415722"/>
                <a:gd name="connsiteX5" fmla="*/ 1511362 w 2499514"/>
                <a:gd name="connsiteY5" fmla="*/ 0 h 3415722"/>
                <a:gd name="connsiteX0" fmla="*/ 1133529 w 2499514"/>
                <a:gd name="connsiteY0" fmla="*/ 317936 h 3402302"/>
                <a:gd name="connsiteX1" fmla="*/ 2499514 w 2499514"/>
                <a:gd name="connsiteY1" fmla="*/ 0 h 3402302"/>
                <a:gd name="connsiteX2" fmla="*/ 525958 w 2499514"/>
                <a:gd name="connsiteY2" fmla="*/ 3402302 h 3402302"/>
                <a:gd name="connsiteX3" fmla="*/ 597 w 2499514"/>
                <a:gd name="connsiteY3" fmla="*/ 3398452 h 3402302"/>
                <a:gd name="connsiteX4" fmla="*/ 597 w 2499514"/>
                <a:gd name="connsiteY4" fmla="*/ 1297993 h 3402302"/>
                <a:gd name="connsiteX5" fmla="*/ 1133529 w 2499514"/>
                <a:gd name="connsiteY5" fmla="*/ 317936 h 3402302"/>
                <a:gd name="connsiteX0" fmla="*/ 1133529 w 2480138"/>
                <a:gd name="connsiteY0" fmla="*/ 24234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133529 w 2480138"/>
                <a:gd name="connsiteY5" fmla="*/ 24234 h 3108600"/>
                <a:gd name="connsiteX0" fmla="*/ 1085089 w 2480138"/>
                <a:gd name="connsiteY0" fmla="*/ 1642 h 3108600"/>
                <a:gd name="connsiteX1" fmla="*/ 2480138 w 2480138"/>
                <a:gd name="connsiteY1" fmla="*/ 0 h 3108600"/>
                <a:gd name="connsiteX2" fmla="*/ 525958 w 2480138"/>
                <a:gd name="connsiteY2" fmla="*/ 3108600 h 3108600"/>
                <a:gd name="connsiteX3" fmla="*/ 597 w 2480138"/>
                <a:gd name="connsiteY3" fmla="*/ 3104750 h 3108600"/>
                <a:gd name="connsiteX4" fmla="*/ 597 w 2480138"/>
                <a:gd name="connsiteY4" fmla="*/ 1004291 h 3108600"/>
                <a:gd name="connsiteX5" fmla="*/ 1085089 w 2480138"/>
                <a:gd name="connsiteY5" fmla="*/ 1642 h 3108600"/>
                <a:gd name="connsiteX0" fmla="*/ 1084497 w 2479546"/>
                <a:gd name="connsiteY0" fmla="*/ 1642 h 3108600"/>
                <a:gd name="connsiteX1" fmla="*/ 2479546 w 2479546"/>
                <a:gd name="connsiteY1" fmla="*/ 0 h 3108600"/>
                <a:gd name="connsiteX2" fmla="*/ 525366 w 2479546"/>
                <a:gd name="connsiteY2" fmla="*/ 3108600 h 3108600"/>
                <a:gd name="connsiteX3" fmla="*/ 5 w 2479546"/>
                <a:gd name="connsiteY3" fmla="*/ 3104750 h 3108600"/>
                <a:gd name="connsiteX4" fmla="*/ 67822 w 2479546"/>
                <a:gd name="connsiteY4" fmla="*/ 981698 h 3108600"/>
                <a:gd name="connsiteX5" fmla="*/ 1084497 w 2479546"/>
                <a:gd name="connsiteY5" fmla="*/ 1642 h 3108600"/>
                <a:gd name="connsiteX0" fmla="*/ 1016879 w 2411928"/>
                <a:gd name="connsiteY0" fmla="*/ 1642 h 3108600"/>
                <a:gd name="connsiteX1" fmla="*/ 2411928 w 2411928"/>
                <a:gd name="connsiteY1" fmla="*/ 0 h 3108600"/>
                <a:gd name="connsiteX2" fmla="*/ 457748 w 2411928"/>
                <a:gd name="connsiteY2" fmla="*/ 3108600 h 3108600"/>
                <a:gd name="connsiteX3" fmla="*/ 9892 w 2411928"/>
                <a:gd name="connsiteY3" fmla="*/ 3082158 h 3108600"/>
                <a:gd name="connsiteX4" fmla="*/ 204 w 2411928"/>
                <a:gd name="connsiteY4" fmla="*/ 981698 h 3108600"/>
                <a:gd name="connsiteX5" fmla="*/ 1016879 w 2411928"/>
                <a:gd name="connsiteY5" fmla="*/ 1642 h 3108600"/>
                <a:gd name="connsiteX0" fmla="*/ 1016879 w 2411928"/>
                <a:gd name="connsiteY0" fmla="*/ 1642 h 3082158"/>
                <a:gd name="connsiteX1" fmla="*/ 2411928 w 2411928"/>
                <a:gd name="connsiteY1" fmla="*/ 0 h 3082158"/>
                <a:gd name="connsiteX2" fmla="*/ 9892 w 2411928"/>
                <a:gd name="connsiteY2" fmla="*/ 3082158 h 3082158"/>
                <a:gd name="connsiteX3" fmla="*/ 204 w 2411928"/>
                <a:gd name="connsiteY3" fmla="*/ 981698 h 3082158"/>
                <a:gd name="connsiteX4" fmla="*/ 1016879 w 2411928"/>
                <a:gd name="connsiteY4" fmla="*/ 1642 h 3082158"/>
                <a:gd name="connsiteX0" fmla="*/ 1016879 w 2915706"/>
                <a:gd name="connsiteY0" fmla="*/ 0 h 3080516"/>
                <a:gd name="connsiteX1" fmla="*/ 2915706 w 2915706"/>
                <a:gd name="connsiteY1" fmla="*/ 5889 h 3080516"/>
                <a:gd name="connsiteX2" fmla="*/ 9892 w 2915706"/>
                <a:gd name="connsiteY2" fmla="*/ 3080516 h 3080516"/>
                <a:gd name="connsiteX3" fmla="*/ 204 w 2915706"/>
                <a:gd name="connsiteY3" fmla="*/ 980056 h 3080516"/>
                <a:gd name="connsiteX4" fmla="*/ 1016879 w 2915706"/>
                <a:gd name="connsiteY4" fmla="*/ 0 h 3080516"/>
                <a:gd name="connsiteX0" fmla="*/ 1016879 w 2915706"/>
                <a:gd name="connsiteY0" fmla="*/ 0 h 2174906"/>
                <a:gd name="connsiteX1" fmla="*/ 2915706 w 2915706"/>
                <a:gd name="connsiteY1" fmla="*/ 5889 h 2174906"/>
                <a:gd name="connsiteX2" fmla="*/ 9891 w 2915706"/>
                <a:gd name="connsiteY2" fmla="*/ 2174906 h 2174906"/>
                <a:gd name="connsiteX3" fmla="*/ 204 w 2915706"/>
                <a:gd name="connsiteY3" fmla="*/ 980056 h 2174906"/>
                <a:gd name="connsiteX4" fmla="*/ 1016879 w 2915706"/>
                <a:gd name="connsiteY4" fmla="*/ 0 h 2174906"/>
                <a:gd name="connsiteX0" fmla="*/ 1016879 w 2987698"/>
                <a:gd name="connsiteY0" fmla="*/ 0 h 2174906"/>
                <a:gd name="connsiteX1" fmla="*/ 2987698 w 2987698"/>
                <a:gd name="connsiteY1" fmla="*/ 5889 h 2174906"/>
                <a:gd name="connsiteX2" fmla="*/ 9891 w 2987698"/>
                <a:gd name="connsiteY2" fmla="*/ 2174906 h 2174906"/>
                <a:gd name="connsiteX3" fmla="*/ 204 w 2987698"/>
                <a:gd name="connsiteY3" fmla="*/ 980056 h 2174906"/>
                <a:gd name="connsiteX4" fmla="*/ 1016879 w 2987698"/>
                <a:gd name="connsiteY4" fmla="*/ 0 h 2174906"/>
                <a:gd name="connsiteX0" fmla="*/ 1007880 w 2987698"/>
                <a:gd name="connsiteY0" fmla="*/ 972 h 2169017"/>
                <a:gd name="connsiteX1" fmla="*/ 2987698 w 2987698"/>
                <a:gd name="connsiteY1" fmla="*/ 0 h 2169017"/>
                <a:gd name="connsiteX2" fmla="*/ 9891 w 2987698"/>
                <a:gd name="connsiteY2" fmla="*/ 2169017 h 2169017"/>
                <a:gd name="connsiteX3" fmla="*/ 204 w 2987698"/>
                <a:gd name="connsiteY3" fmla="*/ 974167 h 2169017"/>
                <a:gd name="connsiteX4" fmla="*/ 1007880 w 2987698"/>
                <a:gd name="connsiteY4" fmla="*/ 972 h 2169017"/>
                <a:gd name="connsiteX0" fmla="*/ 999201 w 2979019"/>
                <a:gd name="connsiteY0" fmla="*/ 972 h 2169017"/>
                <a:gd name="connsiteX1" fmla="*/ 2979019 w 2979019"/>
                <a:gd name="connsiteY1" fmla="*/ 0 h 2169017"/>
                <a:gd name="connsiteX2" fmla="*/ 1212 w 2979019"/>
                <a:gd name="connsiteY2" fmla="*/ 2169017 h 2169017"/>
                <a:gd name="connsiteX3" fmla="*/ 524 w 2979019"/>
                <a:gd name="connsiteY3" fmla="*/ 1166266 h 2169017"/>
                <a:gd name="connsiteX4" fmla="*/ 999201 w 2979019"/>
                <a:gd name="connsiteY4" fmla="*/ 972 h 2169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019" h="2169017">
                  <a:moveTo>
                    <a:pt x="999201" y="972"/>
                  </a:moveTo>
                  <a:lnTo>
                    <a:pt x="2979019" y="0"/>
                  </a:lnTo>
                  <a:lnTo>
                    <a:pt x="1212" y="2169017"/>
                  </a:lnTo>
                  <a:cubicBezTo>
                    <a:pt x="3046" y="2167493"/>
                    <a:pt x="-1481" y="1166839"/>
                    <a:pt x="524" y="1166266"/>
                  </a:cubicBezTo>
                  <a:lnTo>
                    <a:pt x="999201" y="972"/>
                  </a:lnTo>
                  <a:close/>
                </a:path>
              </a:pathLst>
            </a:custGeom>
            <a:gradFill flip="none" rotWithShape="1">
              <a:gsLst>
                <a:gs pos="1000">
                  <a:srgbClr val="14213E">
                    <a:alpha val="0"/>
                  </a:srgbClr>
                </a:gs>
                <a:gs pos="100000">
                  <a:srgbClr val="0A1446"/>
                </a:gs>
              </a:gsLst>
              <a:lin ang="189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26" name="Picture 25">
              <a:extLst>
                <a:ext uri="{FF2B5EF4-FFF2-40B4-BE49-F238E27FC236}">
                  <a16:creationId xmlns:a16="http://schemas.microsoft.com/office/drawing/2014/main" id="{0F71DB54-BCC2-7F4C-9509-2626BECDBF82}"/>
                </a:ext>
              </a:extLst>
            </p:cNvPr>
            <p:cNvPicPr>
              <a:picLocks noChangeAspect="1"/>
            </p:cNvPicPr>
            <p:nvPr/>
          </p:nvPicPr>
          <p:blipFill rotWithShape="1">
            <a:blip r:embed="rId4"/>
            <a:srcRect r="75091" b="61718"/>
            <a:stretch/>
          </p:blipFill>
          <p:spPr>
            <a:xfrm>
              <a:off x="-1104" y="-1048"/>
              <a:ext cx="3036912" cy="2625376"/>
            </a:xfrm>
            <a:prstGeom prst="rect">
              <a:avLst/>
            </a:prstGeom>
          </p:spPr>
        </p:pic>
      </p:grpSp>
      <p:sp>
        <p:nvSpPr>
          <p:cNvPr id="13" name="Subtitle 9">
            <a:extLst>
              <a:ext uri="{FF2B5EF4-FFF2-40B4-BE49-F238E27FC236}">
                <a16:creationId xmlns:a16="http://schemas.microsoft.com/office/drawing/2014/main" id="{5FC8278B-8B06-49D8-8F91-CE346D5DBB38}"/>
              </a:ext>
            </a:extLst>
          </p:cNvPr>
          <p:cNvSpPr txBox="1">
            <a:spLocks/>
          </p:cNvSpPr>
          <p:nvPr/>
        </p:nvSpPr>
        <p:spPr>
          <a:xfrm>
            <a:off x="1279016" y="2980570"/>
            <a:ext cx="8779384" cy="666849"/>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nSpc>
                <a:spcPts val="2600"/>
              </a:lnSpc>
              <a:spcBef>
                <a:spcPct val="0"/>
              </a:spcBef>
              <a:buClrTx/>
              <a:buSzTx/>
              <a:defRPr/>
            </a:pPr>
            <a:r>
              <a:rPr lang="en-US" sz="2000" dirty="0">
                <a:solidFill>
                  <a:schemeClr val="tx1"/>
                </a:solidFill>
                <a:cs typeface="Avenir LT Std 65 Medium" charset="0"/>
              </a:rPr>
              <a:t>Insights and analysis into data.</a:t>
            </a:r>
          </a:p>
          <a:p>
            <a:pPr>
              <a:lnSpc>
                <a:spcPts val="2600"/>
              </a:lnSpc>
              <a:spcBef>
                <a:spcPct val="0"/>
              </a:spcBef>
              <a:buClrTx/>
              <a:buSzTx/>
              <a:defRPr/>
            </a:pPr>
            <a:r>
              <a:rPr lang="en-US" sz="2000" dirty="0" err="1">
                <a:solidFill>
                  <a:schemeClr val="tx1"/>
                </a:solidFill>
                <a:latin typeface="Consolas" panose="020B0609020204030204" pitchFamily="49" charset="0"/>
                <a:cs typeface="Avenir LT Std 65 Medium" charset="0"/>
              </a:rPr>
              <a:t>arcgis.learn</a:t>
            </a:r>
            <a:r>
              <a:rPr lang="en-US" sz="2000" dirty="0">
                <a:solidFill>
                  <a:schemeClr val="tx1"/>
                </a:solidFill>
                <a:latin typeface="Consolas" panose="020B0609020204030204" pitchFamily="49" charset="0"/>
                <a:cs typeface="Avenir LT Std 65 Medium" charset="0"/>
              </a:rPr>
              <a:t> </a:t>
            </a:r>
            <a:r>
              <a:rPr lang="en-US" sz="2000" dirty="0">
                <a:solidFill>
                  <a:schemeClr val="tx1"/>
                </a:solidFill>
                <a:cs typeface="Avenir LT Std 65 Medium" charset="0"/>
              </a:rPr>
              <a:t>module</a:t>
            </a:r>
          </a:p>
        </p:txBody>
      </p:sp>
      <p:sp>
        <p:nvSpPr>
          <p:cNvPr id="14" name="Title 8">
            <a:extLst>
              <a:ext uri="{FF2B5EF4-FFF2-40B4-BE49-F238E27FC236}">
                <a16:creationId xmlns:a16="http://schemas.microsoft.com/office/drawing/2014/main" id="{86A40555-A365-48DF-952F-6B9D23E9A528}"/>
              </a:ext>
            </a:extLst>
          </p:cNvPr>
          <p:cNvSpPr txBox="1">
            <a:spLocks/>
          </p:cNvSpPr>
          <p:nvPr/>
        </p:nvSpPr>
        <p:spPr>
          <a:xfrm>
            <a:off x="1279016" y="2205803"/>
            <a:ext cx="7344076" cy="743793"/>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pPr>
              <a:lnSpc>
                <a:spcPts val="5800"/>
              </a:lnSpc>
            </a:pPr>
            <a:r>
              <a:rPr lang="en-US" sz="5400" b="0" dirty="0"/>
              <a:t>Machine/Deep Learning</a:t>
            </a:r>
            <a:endParaRPr lang="en-US" sz="5400" dirty="0"/>
          </a:p>
        </p:txBody>
      </p:sp>
    </p:spTree>
    <p:extLst>
      <p:ext uri="{BB962C8B-B14F-4D97-AF65-F5344CB8AC3E}">
        <p14:creationId xmlns:p14="http://schemas.microsoft.com/office/powerpoint/2010/main" val="3377365875"/>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r>
              <a:rPr lang="en-US" dirty="0"/>
              <a:t>What is Machine Learning?</a:t>
            </a:r>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a:xfrm>
            <a:off x="914400" y="1828800"/>
            <a:ext cx="5323114" cy="3429000"/>
          </a:xfrm>
        </p:spPr>
        <p:txBody>
          <a:bodyPr/>
          <a:lstStyle/>
          <a:p>
            <a:r>
              <a:rPr lang="en-US" dirty="0"/>
              <a:t>Subset of artificial intelligence</a:t>
            </a:r>
          </a:p>
          <a:p>
            <a:r>
              <a:rPr lang="en-US" dirty="0"/>
              <a:t>Uses the computer to “learn” how to deal with problems without “programming”</a:t>
            </a:r>
          </a:p>
          <a:p>
            <a:r>
              <a:rPr lang="en-US" dirty="0"/>
              <a:t>General Workflow:</a:t>
            </a:r>
          </a:p>
          <a:p>
            <a:pPr marL="626364" lvl="1" indent="-342900">
              <a:buAutoNum type="arabicPeriod"/>
            </a:pPr>
            <a:r>
              <a:rPr lang="en-US" dirty="0"/>
              <a:t>Take data</a:t>
            </a:r>
          </a:p>
          <a:p>
            <a:pPr marL="626364" lvl="1" indent="-342900">
              <a:buAutoNum type="arabicPeriod"/>
            </a:pPr>
            <a:r>
              <a:rPr lang="en-US" dirty="0"/>
              <a:t>Train a model</a:t>
            </a:r>
          </a:p>
          <a:p>
            <a:pPr marL="626364" lvl="1" indent="-342900">
              <a:buAutoNum type="arabicPeriod"/>
            </a:pPr>
            <a:r>
              <a:rPr lang="en-US" dirty="0"/>
              <a:t>Use model to make predictions on new data</a:t>
            </a:r>
          </a:p>
        </p:txBody>
      </p:sp>
      <p:pic>
        <p:nvPicPr>
          <p:cNvPr id="1026" name="Picture 2" descr="https://leonardoaraujosantos.gitbooks.io/artificial-inteligence/content/Images/AI_DeepLearning.jpg">
            <a:extLst>
              <a:ext uri="{FF2B5EF4-FFF2-40B4-BE49-F238E27FC236}">
                <a16:creationId xmlns:a16="http://schemas.microsoft.com/office/drawing/2014/main" id="{F5F56378-B89D-408D-97F0-89314EF5A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0414" y="1828800"/>
            <a:ext cx="4697186"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6553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r>
              <a:rPr lang="en-US" dirty="0"/>
              <a:t>Flavors of Machine Learning</a:t>
            </a:r>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a:xfrm>
            <a:off x="914400" y="1828800"/>
            <a:ext cx="5323114" cy="3429000"/>
          </a:xfrm>
        </p:spPr>
        <p:txBody>
          <a:bodyPr/>
          <a:lstStyle/>
          <a:p>
            <a:r>
              <a:rPr lang="en-US" dirty="0"/>
              <a:t>Supervised Learning</a:t>
            </a:r>
            <a:r>
              <a:rPr lang="en-US" b="0" dirty="0"/>
              <a:t>: You give to the computer some pairs of inputs/outputs, so in the future new when new inputs are presented you have an intelligent output.</a:t>
            </a:r>
          </a:p>
          <a:p>
            <a:r>
              <a:rPr lang="en-US" dirty="0"/>
              <a:t>Unsupervised Learning</a:t>
            </a:r>
            <a:r>
              <a:rPr lang="en-US" b="0" dirty="0"/>
              <a:t>: You let the computer learn from the data itself without showing what is the expected output.</a:t>
            </a:r>
          </a:p>
          <a:p>
            <a:pPr marL="0" indent="0">
              <a:buNone/>
            </a:pPr>
            <a:endParaRPr lang="en-US" dirty="0"/>
          </a:p>
        </p:txBody>
      </p:sp>
      <p:pic>
        <p:nvPicPr>
          <p:cNvPr id="2050" name="Picture 2" descr="https://leonardoaraujosantos.gitbooks.io/artificial-inteligence/content/Images/supervised_unsupervised.png">
            <a:extLst>
              <a:ext uri="{FF2B5EF4-FFF2-40B4-BE49-F238E27FC236}">
                <a16:creationId xmlns:a16="http://schemas.microsoft.com/office/drawing/2014/main" id="{096BC421-0DF2-4503-9C29-5519D7EBC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9036" y="1916178"/>
            <a:ext cx="5512964" cy="24269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093238535"/>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r>
              <a:rPr lang="en-US" dirty="0"/>
              <a:t>Single Shot Detector</a:t>
            </a:r>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a:xfrm>
            <a:off x="539496" y="1388581"/>
            <a:ext cx="10972800" cy="3429000"/>
          </a:xfrm>
        </p:spPr>
        <p:txBody>
          <a:bodyPr/>
          <a:lstStyle/>
          <a:p>
            <a:r>
              <a:rPr lang="en-US" b="0" dirty="0"/>
              <a:t>SSD has two components: a </a:t>
            </a:r>
            <a:r>
              <a:rPr lang="en-US" dirty="0"/>
              <a:t>backbone</a:t>
            </a:r>
            <a:r>
              <a:rPr lang="en-US" b="0" dirty="0"/>
              <a:t> model and </a:t>
            </a:r>
            <a:r>
              <a:rPr lang="en-US" dirty="0"/>
              <a:t>SSD head</a:t>
            </a:r>
            <a:r>
              <a:rPr lang="en-US" b="0" dirty="0"/>
              <a:t>.</a:t>
            </a:r>
          </a:p>
          <a:p>
            <a:pPr lvl="1"/>
            <a:r>
              <a:rPr lang="en-US" b="0" dirty="0"/>
              <a:t> </a:t>
            </a:r>
            <a:r>
              <a:rPr lang="en-US" b="0" i="1" dirty="0"/>
              <a:t>Backbone</a:t>
            </a:r>
            <a:r>
              <a:rPr lang="en-US" b="0" dirty="0"/>
              <a:t> model usually is a pre-trained image classification network as a feature extractor.</a:t>
            </a:r>
          </a:p>
          <a:p>
            <a:r>
              <a:rPr lang="en-US" b="0" dirty="0"/>
              <a:t>SSD divides the image using a grid and have each grid cell be responsible for detecting objects in that region of the image. Detection objects simply means predicting the class and location of an object within that region. If no object is present, we consider it as the background class and the location is ignored</a:t>
            </a:r>
            <a:endParaRPr lang="en-US" dirty="0"/>
          </a:p>
        </p:txBody>
      </p:sp>
      <p:pic>
        <p:nvPicPr>
          <p:cNvPr id="3074" name="Picture 2" descr="https://cdn-images-1.medium.com/max/1000/1*GmJiirxTSuSVrh-r7gtJdA.png">
            <a:extLst>
              <a:ext uri="{FF2B5EF4-FFF2-40B4-BE49-F238E27FC236}">
                <a16:creationId xmlns:a16="http://schemas.microsoft.com/office/drawing/2014/main" id="{C552CD7B-66BF-416F-A8D3-78D0C3850A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917" y="3594262"/>
            <a:ext cx="8972166" cy="26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870594"/>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084824-F2C7-BB47-B1A1-7712362A0E5B}"/>
              </a:ext>
            </a:extLst>
          </p:cNvPr>
          <p:cNvGrpSpPr/>
          <p:nvPr/>
        </p:nvGrpSpPr>
        <p:grpSpPr>
          <a:xfrm>
            <a:off x="0" y="-2"/>
            <a:ext cx="12192000" cy="6858001"/>
            <a:chOff x="0" y="-2"/>
            <a:chExt cx="12192000" cy="6858001"/>
          </a:xfrm>
        </p:grpSpPr>
        <p:sp>
          <p:nvSpPr>
            <p:cNvPr id="9" name="Rectangle 8">
              <a:extLst>
                <a:ext uri="{FF2B5EF4-FFF2-40B4-BE49-F238E27FC236}">
                  <a16:creationId xmlns:a16="http://schemas.microsoft.com/office/drawing/2014/main" id="{CD280EB6-BE4C-2F49-A536-535A3E5BEEF7}"/>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5" name="Content Placeholder 6">
              <a:extLst>
                <a:ext uri="{FF2B5EF4-FFF2-40B4-BE49-F238E27FC236}">
                  <a16:creationId xmlns:a16="http://schemas.microsoft.com/office/drawing/2014/main" id="{672DB13D-2193-574C-AC62-C7AC9F853DB6}"/>
                </a:ext>
              </a:extLst>
            </p:cNvPr>
            <p:cNvPicPr>
              <a:picLocks noChangeAspect="1"/>
            </p:cNvPicPr>
            <p:nvPr/>
          </p:nvPicPr>
          <p:blipFill>
            <a:blip r:embed="rId3">
              <a:alphaModFix amt="85000"/>
            </a:blip>
            <a:stretch>
              <a:fillRect/>
            </a:stretch>
          </p:blipFill>
          <p:spPr>
            <a:xfrm>
              <a:off x="0" y="-1"/>
              <a:ext cx="5168899" cy="6857998"/>
            </a:xfrm>
            <a:prstGeom prst="rect">
              <a:avLst/>
            </a:prstGeom>
          </p:spPr>
        </p:pic>
      </p:grpSp>
      <p:sp>
        <p:nvSpPr>
          <p:cNvPr id="4" name="Text Placeholder 3">
            <a:extLst>
              <a:ext uri="{FF2B5EF4-FFF2-40B4-BE49-F238E27FC236}">
                <a16:creationId xmlns:a16="http://schemas.microsoft.com/office/drawing/2014/main" id="{891AD9C8-5272-B34E-9EFD-84E8D133429C}"/>
              </a:ext>
            </a:extLst>
          </p:cNvPr>
          <p:cNvSpPr>
            <a:spLocks noGrp="1"/>
          </p:cNvSpPr>
          <p:nvPr>
            <p:ph type="body" idx="1"/>
          </p:nvPr>
        </p:nvSpPr>
        <p:spPr>
          <a:xfrm>
            <a:off x="6976871" y="3582548"/>
            <a:ext cx="4527741" cy="338554"/>
          </a:xfrm>
        </p:spPr>
        <p:txBody>
          <a:bodyPr/>
          <a:lstStyle/>
          <a:p>
            <a:r>
              <a:rPr lang="en-US" dirty="0" err="1">
                <a:solidFill>
                  <a:srgbClr val="00A8DD"/>
                </a:solidFill>
              </a:rPr>
              <a:t>arcgis.learn</a:t>
            </a:r>
            <a:r>
              <a:rPr lang="en-US" dirty="0">
                <a:solidFill>
                  <a:srgbClr val="00A8DD"/>
                </a:solidFill>
              </a:rPr>
              <a:t> Module</a:t>
            </a:r>
          </a:p>
        </p:txBody>
      </p:sp>
      <p:sp>
        <p:nvSpPr>
          <p:cNvPr id="3" name="Title 2">
            <a:extLst>
              <a:ext uri="{FF2B5EF4-FFF2-40B4-BE49-F238E27FC236}">
                <a16:creationId xmlns:a16="http://schemas.microsoft.com/office/drawing/2014/main" id="{9195EC55-525B-F746-8A77-3C6B91C18C2D}"/>
              </a:ext>
            </a:extLst>
          </p:cNvPr>
          <p:cNvSpPr>
            <a:spLocks noGrp="1"/>
          </p:cNvSpPr>
          <p:nvPr>
            <p:ph type="title"/>
          </p:nvPr>
        </p:nvSpPr>
        <p:spPr>
          <a:xfrm>
            <a:off x="6976871" y="2932886"/>
            <a:ext cx="4527741" cy="584775"/>
          </a:xfrm>
        </p:spPr>
        <p:txBody>
          <a:bodyPr/>
          <a:lstStyle/>
          <a:p>
            <a:r>
              <a:rPr lang="en-US" dirty="0"/>
              <a:t>Demo</a:t>
            </a:r>
          </a:p>
        </p:txBody>
      </p:sp>
      <p:grpSp>
        <p:nvGrpSpPr>
          <p:cNvPr id="6" name="Group 5">
            <a:extLst>
              <a:ext uri="{FF2B5EF4-FFF2-40B4-BE49-F238E27FC236}">
                <a16:creationId xmlns:a16="http://schemas.microsoft.com/office/drawing/2014/main" id="{EE56A1FF-B248-4B0A-A3CC-3E3A31096EC0}"/>
              </a:ext>
            </a:extLst>
          </p:cNvPr>
          <p:cNvGrpSpPr/>
          <p:nvPr/>
        </p:nvGrpSpPr>
        <p:grpSpPr>
          <a:xfrm>
            <a:off x="1950674" y="846367"/>
            <a:ext cx="3751466" cy="5021669"/>
            <a:chOff x="1490037" y="931880"/>
            <a:chExt cx="3751466" cy="5021669"/>
          </a:xfrm>
        </p:grpSpPr>
        <p:sp>
          <p:nvSpPr>
            <p:cNvPr id="10" name="Hexagon 9">
              <a:extLst>
                <a:ext uri="{FF2B5EF4-FFF2-40B4-BE49-F238E27FC236}">
                  <a16:creationId xmlns:a16="http://schemas.microsoft.com/office/drawing/2014/main" id="{3C10B989-6829-407B-AB95-19A3548C644A}"/>
                </a:ext>
              </a:extLst>
            </p:cNvPr>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0087EB2-4558-4EEF-AA14-79671F03DFDC}"/>
                </a:ext>
              </a:extLst>
            </p:cNvPr>
            <p:cNvGrpSpPr/>
            <p:nvPr/>
          </p:nvGrpSpPr>
          <p:grpSpPr>
            <a:xfrm>
              <a:off x="2064091" y="1865917"/>
              <a:ext cx="2388428" cy="2436748"/>
              <a:chOff x="893223" y="1082334"/>
              <a:chExt cx="2388428" cy="2436748"/>
            </a:xfrm>
          </p:grpSpPr>
          <p:sp>
            <p:nvSpPr>
              <p:cNvPr id="12" name="Rectangle 61">
                <a:extLst>
                  <a:ext uri="{FF2B5EF4-FFF2-40B4-BE49-F238E27FC236}">
                    <a16:creationId xmlns:a16="http://schemas.microsoft.com/office/drawing/2014/main" id="{4FF197B9-B4D6-4057-9FF7-3CDC99D1FDE1}"/>
                  </a:ext>
                </a:extLst>
              </p:cNvPr>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3" name="Rectangle 61">
                <a:extLst>
                  <a:ext uri="{FF2B5EF4-FFF2-40B4-BE49-F238E27FC236}">
                    <a16:creationId xmlns:a16="http://schemas.microsoft.com/office/drawing/2014/main" id="{26695B94-3566-49F8-A9D3-1D61E09C112C}"/>
                  </a:ext>
                </a:extLst>
              </p:cNvPr>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a:extLst>
                  <a:ext uri="{FF2B5EF4-FFF2-40B4-BE49-F238E27FC236}">
                    <a16:creationId xmlns:a16="http://schemas.microsoft.com/office/drawing/2014/main" id="{502AEE2F-BF84-4A02-8D1D-8622E448A755}"/>
                  </a:ext>
                </a:extLst>
              </p:cNvPr>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5" name="Group 118">
                <a:extLst>
                  <a:ext uri="{FF2B5EF4-FFF2-40B4-BE49-F238E27FC236}">
                    <a16:creationId xmlns:a16="http://schemas.microsoft.com/office/drawing/2014/main" id="{92BA2987-2257-4876-AACE-D6B60E694279}"/>
                  </a:ext>
                </a:extLst>
              </p:cNvPr>
              <p:cNvGrpSpPr>
                <a:grpSpLocks/>
              </p:cNvGrpSpPr>
              <p:nvPr/>
            </p:nvGrpSpPr>
            <p:grpSpPr bwMode="auto">
              <a:xfrm>
                <a:off x="1804169" y="1082334"/>
                <a:ext cx="851185" cy="685414"/>
                <a:chOff x="14605307" y="2406216"/>
                <a:chExt cx="786723" cy="615921"/>
              </a:xfrm>
            </p:grpSpPr>
            <p:sp>
              <p:nvSpPr>
                <p:cNvPr id="46" name="Freeform 29">
                  <a:extLst>
                    <a:ext uri="{FF2B5EF4-FFF2-40B4-BE49-F238E27FC236}">
                      <a16:creationId xmlns:a16="http://schemas.microsoft.com/office/drawing/2014/main" id="{725E1C8E-A0E6-4E34-9130-943250251302}"/>
                    </a:ext>
                  </a:extLst>
                </p:cNvPr>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7" name="Freeform 30">
                  <a:extLst>
                    <a:ext uri="{FF2B5EF4-FFF2-40B4-BE49-F238E27FC236}">
                      <a16:creationId xmlns:a16="http://schemas.microsoft.com/office/drawing/2014/main" id="{F00A2F06-35E1-4274-A74E-2FB7F399A837}"/>
                    </a:ext>
                  </a:extLst>
                </p:cNvPr>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1">
                  <a:extLst>
                    <a:ext uri="{FF2B5EF4-FFF2-40B4-BE49-F238E27FC236}">
                      <a16:creationId xmlns:a16="http://schemas.microsoft.com/office/drawing/2014/main" id="{06B8C3CA-6D12-4F71-A385-001BA9704081}"/>
                    </a:ext>
                  </a:extLst>
                </p:cNvPr>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6" name="Group 116">
                <a:extLst>
                  <a:ext uri="{FF2B5EF4-FFF2-40B4-BE49-F238E27FC236}">
                    <a16:creationId xmlns:a16="http://schemas.microsoft.com/office/drawing/2014/main" id="{DDD11EBB-1054-4837-8B27-A2B106CB4336}"/>
                  </a:ext>
                </a:extLst>
              </p:cNvPr>
              <p:cNvGrpSpPr>
                <a:grpSpLocks/>
              </p:cNvGrpSpPr>
              <p:nvPr/>
            </p:nvGrpSpPr>
            <p:grpSpPr bwMode="auto">
              <a:xfrm>
                <a:off x="2886422" y="1372699"/>
                <a:ext cx="395229" cy="650948"/>
                <a:chOff x="1307548" y="5067842"/>
                <a:chExt cx="357084" cy="571801"/>
              </a:xfrm>
            </p:grpSpPr>
            <p:sp>
              <p:nvSpPr>
                <p:cNvPr id="44" name="Freeform 214">
                  <a:extLst>
                    <a:ext uri="{FF2B5EF4-FFF2-40B4-BE49-F238E27FC236}">
                      <a16:creationId xmlns:a16="http://schemas.microsoft.com/office/drawing/2014/main" id="{E514B470-A304-47BD-8D9C-001A0E520797}"/>
                    </a:ext>
                  </a:extLst>
                </p:cNvPr>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5" name="Freeform 215">
                  <a:extLst>
                    <a:ext uri="{FF2B5EF4-FFF2-40B4-BE49-F238E27FC236}">
                      <a16:creationId xmlns:a16="http://schemas.microsoft.com/office/drawing/2014/main" id="{8F2A6824-04FB-47C7-B67F-277B0C3D6C98}"/>
                    </a:ext>
                  </a:extLst>
                </p:cNvPr>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7" name="Freeform 6">
                <a:extLst>
                  <a:ext uri="{FF2B5EF4-FFF2-40B4-BE49-F238E27FC236}">
                    <a16:creationId xmlns:a16="http://schemas.microsoft.com/office/drawing/2014/main" id="{2A457914-DD98-4375-9569-625851D48416}"/>
                  </a:ext>
                </a:extLst>
              </p:cNvPr>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en-US"/>
              </a:p>
            </p:txBody>
          </p:sp>
          <p:sp>
            <p:nvSpPr>
              <p:cNvPr id="18" name="Freeform 7">
                <a:extLst>
                  <a:ext uri="{FF2B5EF4-FFF2-40B4-BE49-F238E27FC236}">
                    <a16:creationId xmlns:a16="http://schemas.microsoft.com/office/drawing/2014/main" id="{219F3CA1-A472-460D-B2FF-506854C06502}"/>
                  </a:ext>
                </a:extLst>
              </p:cNvPr>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19" name="Group 18">
                <a:extLst>
                  <a:ext uri="{FF2B5EF4-FFF2-40B4-BE49-F238E27FC236}">
                    <a16:creationId xmlns:a16="http://schemas.microsoft.com/office/drawing/2014/main" id="{CA27581A-29A0-4381-995A-649A3927CF75}"/>
                  </a:ext>
                </a:extLst>
              </p:cNvPr>
              <p:cNvGrpSpPr/>
              <p:nvPr/>
            </p:nvGrpSpPr>
            <p:grpSpPr>
              <a:xfrm>
                <a:off x="1189566" y="2101890"/>
                <a:ext cx="1894752" cy="1417192"/>
                <a:chOff x="3287330" y="4169558"/>
                <a:chExt cx="2332413" cy="1687132"/>
              </a:xfrm>
            </p:grpSpPr>
            <p:sp>
              <p:nvSpPr>
                <p:cNvPr id="20" name="Freeform 29">
                  <a:extLst>
                    <a:ext uri="{FF2B5EF4-FFF2-40B4-BE49-F238E27FC236}">
                      <a16:creationId xmlns:a16="http://schemas.microsoft.com/office/drawing/2014/main" id="{DE795137-6DD9-42BF-A100-9A23859BE818}"/>
                    </a:ext>
                  </a:extLst>
                </p:cNvPr>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1" name="Group 20">
                  <a:extLst>
                    <a:ext uri="{FF2B5EF4-FFF2-40B4-BE49-F238E27FC236}">
                      <a16:creationId xmlns:a16="http://schemas.microsoft.com/office/drawing/2014/main" id="{251818D8-CB23-4BB3-957C-63DBC1DFED44}"/>
                    </a:ext>
                  </a:extLst>
                </p:cNvPr>
                <p:cNvGrpSpPr/>
                <p:nvPr/>
              </p:nvGrpSpPr>
              <p:grpSpPr>
                <a:xfrm>
                  <a:off x="4970973" y="4657901"/>
                  <a:ext cx="648770" cy="725389"/>
                  <a:chOff x="4970973" y="4626586"/>
                  <a:chExt cx="648770" cy="725389"/>
                </a:xfrm>
              </p:grpSpPr>
              <p:sp>
                <p:nvSpPr>
                  <p:cNvPr id="40" name="Rectangle 87">
                    <a:extLst>
                      <a:ext uri="{FF2B5EF4-FFF2-40B4-BE49-F238E27FC236}">
                        <a16:creationId xmlns:a16="http://schemas.microsoft.com/office/drawing/2014/main" id="{8CD45CC3-7114-44E2-8DE6-8D1220B9B698}"/>
                      </a:ext>
                    </a:extLst>
                  </p:cNvPr>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1" name="Freeform 6">
                    <a:extLst>
                      <a:ext uri="{FF2B5EF4-FFF2-40B4-BE49-F238E27FC236}">
                        <a16:creationId xmlns:a16="http://schemas.microsoft.com/office/drawing/2014/main" id="{3A2EB97F-65D0-4796-9752-477453D9D585}"/>
                      </a:ext>
                    </a:extLst>
                  </p:cNvPr>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1A38150A-5925-4C34-8C1F-90A991925A97}"/>
                      </a:ext>
                    </a:extLst>
                  </p:cNvPr>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84DD3BE1-5687-495F-AD91-0FBA97650105}"/>
                      </a:ext>
                    </a:extLst>
                  </p:cNvPr>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CE255CAA-EE00-4C51-A655-744EE5BFDA1F}"/>
                    </a:ext>
                  </a:extLst>
                </p:cNvPr>
                <p:cNvGrpSpPr/>
                <p:nvPr/>
              </p:nvGrpSpPr>
              <p:grpSpPr>
                <a:xfrm>
                  <a:off x="4132583" y="4731140"/>
                  <a:ext cx="1031605" cy="1125550"/>
                  <a:chOff x="749839" y="3008091"/>
                  <a:chExt cx="1033728" cy="1127867"/>
                </a:xfrm>
              </p:grpSpPr>
              <p:sp>
                <p:nvSpPr>
                  <p:cNvPr id="23" name="Freeform 23">
                    <a:extLst>
                      <a:ext uri="{FF2B5EF4-FFF2-40B4-BE49-F238E27FC236}">
                        <a16:creationId xmlns:a16="http://schemas.microsoft.com/office/drawing/2014/main" id="{45FC67B8-B737-4C38-9342-3DB710F58661}"/>
                      </a:ext>
                    </a:extLst>
                  </p:cNvPr>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4" name="Freeform 8">
                    <a:extLst>
                      <a:ext uri="{FF2B5EF4-FFF2-40B4-BE49-F238E27FC236}">
                        <a16:creationId xmlns:a16="http://schemas.microsoft.com/office/drawing/2014/main" id="{3AD4EBB5-2FC7-4317-9FEC-2B072A39F5C8}"/>
                      </a:ext>
                    </a:extLst>
                  </p:cNvPr>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9">
                    <a:extLst>
                      <a:ext uri="{FF2B5EF4-FFF2-40B4-BE49-F238E27FC236}">
                        <a16:creationId xmlns:a16="http://schemas.microsoft.com/office/drawing/2014/main" id="{6755B636-27CE-423F-8C04-3C805D8F764A}"/>
                      </a:ext>
                    </a:extLst>
                  </p:cNvPr>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10">
                    <a:extLst>
                      <a:ext uri="{FF2B5EF4-FFF2-40B4-BE49-F238E27FC236}">
                        <a16:creationId xmlns:a16="http://schemas.microsoft.com/office/drawing/2014/main" id="{847D5FC2-46B8-40A7-8FEE-FEA0C6A7560A}"/>
                      </a:ext>
                    </a:extLst>
                  </p:cNvPr>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1">
                    <a:extLst>
                      <a:ext uri="{FF2B5EF4-FFF2-40B4-BE49-F238E27FC236}">
                        <a16:creationId xmlns:a16="http://schemas.microsoft.com/office/drawing/2014/main" id="{6E78D4E8-175E-47F7-B685-C3B0225D03A6}"/>
                      </a:ext>
                    </a:extLst>
                  </p:cNvPr>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2">
                    <a:extLst>
                      <a:ext uri="{FF2B5EF4-FFF2-40B4-BE49-F238E27FC236}">
                        <a16:creationId xmlns:a16="http://schemas.microsoft.com/office/drawing/2014/main" id="{D4B5DBA8-D15F-4676-89C2-C3F31F745F6A}"/>
                      </a:ext>
                    </a:extLst>
                  </p:cNvPr>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3">
                    <a:extLst>
                      <a:ext uri="{FF2B5EF4-FFF2-40B4-BE49-F238E27FC236}">
                        <a16:creationId xmlns:a16="http://schemas.microsoft.com/office/drawing/2014/main" id="{EC88B056-332C-4BBC-A4C3-35B927DC630B}"/>
                      </a:ext>
                    </a:extLst>
                  </p:cNvPr>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4">
                    <a:extLst>
                      <a:ext uri="{FF2B5EF4-FFF2-40B4-BE49-F238E27FC236}">
                        <a16:creationId xmlns:a16="http://schemas.microsoft.com/office/drawing/2014/main" id="{DBD6F25A-8556-4BD5-86ED-A21FEC0BE3E1}"/>
                      </a:ext>
                    </a:extLst>
                  </p:cNvPr>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5">
                    <a:extLst>
                      <a:ext uri="{FF2B5EF4-FFF2-40B4-BE49-F238E27FC236}">
                        <a16:creationId xmlns:a16="http://schemas.microsoft.com/office/drawing/2014/main" id="{324709A6-5FE9-4E9E-AC3B-7FA821D631DB}"/>
                      </a:ext>
                    </a:extLst>
                  </p:cNvPr>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6">
                    <a:extLst>
                      <a:ext uri="{FF2B5EF4-FFF2-40B4-BE49-F238E27FC236}">
                        <a16:creationId xmlns:a16="http://schemas.microsoft.com/office/drawing/2014/main" id="{C1CA3728-3DC0-428D-9100-DBCD980E03EF}"/>
                      </a:ext>
                    </a:extLst>
                  </p:cNvPr>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7">
                    <a:extLst>
                      <a:ext uri="{FF2B5EF4-FFF2-40B4-BE49-F238E27FC236}">
                        <a16:creationId xmlns:a16="http://schemas.microsoft.com/office/drawing/2014/main" id="{F81AA4D0-43EC-4E44-8493-D4D66A4C6F7A}"/>
                      </a:ext>
                    </a:extLst>
                  </p:cNvPr>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8">
                    <a:extLst>
                      <a:ext uri="{FF2B5EF4-FFF2-40B4-BE49-F238E27FC236}">
                        <a16:creationId xmlns:a16="http://schemas.microsoft.com/office/drawing/2014/main" id="{F5D4F77C-FA7E-4E88-8659-5F49B8FF5AF5}"/>
                      </a:ext>
                    </a:extLst>
                  </p:cNvPr>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9">
                    <a:extLst>
                      <a:ext uri="{FF2B5EF4-FFF2-40B4-BE49-F238E27FC236}">
                        <a16:creationId xmlns:a16="http://schemas.microsoft.com/office/drawing/2014/main" id="{0A79FF78-A757-4836-8F98-5F2C1118F6C2}"/>
                      </a:ext>
                    </a:extLst>
                  </p:cNvPr>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20">
                    <a:extLst>
                      <a:ext uri="{FF2B5EF4-FFF2-40B4-BE49-F238E27FC236}">
                        <a16:creationId xmlns:a16="http://schemas.microsoft.com/office/drawing/2014/main" id="{735727E8-6B1D-456A-BDA7-7EC6B9D8DC37}"/>
                      </a:ext>
                    </a:extLst>
                  </p:cNvPr>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1">
                    <a:extLst>
                      <a:ext uri="{FF2B5EF4-FFF2-40B4-BE49-F238E27FC236}">
                        <a16:creationId xmlns:a16="http://schemas.microsoft.com/office/drawing/2014/main" id="{F01D46AF-AA02-4F77-8AF8-8D744E327ADD}"/>
                      </a:ext>
                    </a:extLst>
                  </p:cNvPr>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2">
                    <a:extLst>
                      <a:ext uri="{FF2B5EF4-FFF2-40B4-BE49-F238E27FC236}">
                        <a16:creationId xmlns:a16="http://schemas.microsoft.com/office/drawing/2014/main" id="{1B9D385B-4C7D-47D0-8F13-B31B8234901C}"/>
                      </a:ext>
                    </a:extLst>
                  </p:cNvPr>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grpSp>
    </p:spTree>
    <p:extLst>
      <p:ext uri="{BB962C8B-B14F-4D97-AF65-F5344CB8AC3E}">
        <p14:creationId xmlns:p14="http://schemas.microsoft.com/office/powerpoint/2010/main" val="295810220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8" name="Title 8">
            <a:extLst>
              <a:ext uri="{FF2B5EF4-FFF2-40B4-BE49-F238E27FC236}">
                <a16:creationId xmlns:a16="http://schemas.microsoft.com/office/drawing/2014/main" id="{D3E1C96E-6F53-45F4-ADAC-8C6178A69CA3}"/>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a:t>Data Science with ArcGIS - Analysis</a:t>
            </a:r>
            <a:endParaRPr lang="en-US" sz="2800" b="0" dirty="0"/>
          </a:p>
        </p:txBody>
      </p:sp>
      <p:sp>
        <p:nvSpPr>
          <p:cNvPr id="10" name="Content Placeholder 1">
            <a:extLst>
              <a:ext uri="{FF2B5EF4-FFF2-40B4-BE49-F238E27FC236}">
                <a16:creationId xmlns:a16="http://schemas.microsoft.com/office/drawing/2014/main" id="{9AF6BED8-853A-4A0F-9B8C-90139AFA0CD0}"/>
              </a:ext>
            </a:extLst>
          </p:cNvPr>
          <p:cNvSpPr txBox="1">
            <a:spLocks/>
          </p:cNvSpPr>
          <p:nvPr/>
        </p:nvSpPr>
        <p:spPr>
          <a:xfrm>
            <a:off x="685800" y="1515819"/>
            <a:ext cx="10369550" cy="4182298"/>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b="0" dirty="0"/>
              <a:t>Analysis with ArcGIS</a:t>
            </a:r>
          </a:p>
          <a:p>
            <a:endParaRPr lang="en-US" b="0" dirty="0"/>
          </a:p>
          <a:p>
            <a:pPr lvl="1"/>
            <a:r>
              <a:rPr lang="en-US" b="0" dirty="0"/>
              <a:t>Geoprocessing in Web GIS</a:t>
            </a:r>
          </a:p>
          <a:p>
            <a:pPr lvl="2"/>
            <a:r>
              <a:rPr lang="en-US" b="0" dirty="0"/>
              <a:t>Spatial analysis, Routing and directions</a:t>
            </a:r>
          </a:p>
          <a:p>
            <a:pPr lvl="2"/>
            <a:r>
              <a:rPr lang="en-US" b="0" dirty="0"/>
              <a:t>Network analysis, Geocoding, </a:t>
            </a:r>
            <a:r>
              <a:rPr lang="en-US" b="0" dirty="0" err="1"/>
              <a:t>Geoenrichment</a:t>
            </a:r>
            <a:r>
              <a:rPr lang="en-US" b="0" dirty="0"/>
              <a:t>…</a:t>
            </a:r>
          </a:p>
          <a:p>
            <a:pPr lvl="2"/>
            <a:endParaRPr lang="en-US" b="0" dirty="0"/>
          </a:p>
          <a:p>
            <a:pPr lvl="1"/>
            <a:r>
              <a:rPr lang="en-US" b="0" dirty="0"/>
              <a:t>Imagery and Raster Analysis</a:t>
            </a:r>
          </a:p>
          <a:p>
            <a:pPr lvl="2"/>
            <a:r>
              <a:rPr lang="en-US" b="0" dirty="0"/>
              <a:t>On the fly dynamic image processing</a:t>
            </a:r>
          </a:p>
          <a:p>
            <a:pPr lvl="2"/>
            <a:r>
              <a:rPr lang="en-US" b="0" dirty="0"/>
              <a:t>Distributed raster analysis</a:t>
            </a:r>
          </a:p>
          <a:p>
            <a:pPr lvl="2"/>
            <a:endParaRPr lang="en-US" b="0" dirty="0"/>
          </a:p>
          <a:p>
            <a:pPr lvl="1"/>
            <a:r>
              <a:rPr lang="en-US" b="0" dirty="0" err="1"/>
              <a:t>GeoAnalytics</a:t>
            </a:r>
            <a:r>
              <a:rPr lang="en-US" b="0" dirty="0"/>
              <a:t> – large tabular and vector data</a:t>
            </a:r>
          </a:p>
          <a:p>
            <a:pPr lvl="1"/>
            <a:endParaRPr lang="en-US" b="0" dirty="0"/>
          </a:p>
          <a:p>
            <a:pPr lvl="1"/>
            <a:r>
              <a:rPr lang="en-US" b="0" dirty="0"/>
              <a:t>Machine/Deep Learning </a:t>
            </a:r>
          </a:p>
          <a:p>
            <a:pPr lvl="2"/>
            <a:endParaRPr lang="en-US" b="0" dirty="0"/>
          </a:p>
          <a:p>
            <a:pPr lvl="2"/>
            <a:endParaRPr lang="en-US" b="0" dirty="0"/>
          </a:p>
        </p:txBody>
      </p:sp>
      <p:pic>
        <p:nvPicPr>
          <p:cNvPr id="12" name="Picture 2" descr="Chennai floods">
            <a:extLst>
              <a:ext uri="{FF2B5EF4-FFF2-40B4-BE49-F238E27FC236}">
                <a16:creationId xmlns:a16="http://schemas.microsoft.com/office/drawing/2014/main" id="{ECA71E94-533F-4A48-8FD1-A7783FA08DD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17679" y="1978271"/>
            <a:ext cx="3225225" cy="1328224"/>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6" descr="Service area">
            <a:extLst>
              <a:ext uri="{FF2B5EF4-FFF2-40B4-BE49-F238E27FC236}">
                <a16:creationId xmlns:a16="http://schemas.microsoft.com/office/drawing/2014/main" id="{632D0A09-011A-443C-B0D4-937B933F905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83520" y="2702027"/>
            <a:ext cx="3326548" cy="1335910"/>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8" descr="GA hurricane image">
            <a:extLst>
              <a:ext uri="{FF2B5EF4-FFF2-40B4-BE49-F238E27FC236}">
                <a16:creationId xmlns:a16="http://schemas.microsoft.com/office/drawing/2014/main" id="{1720FB5A-5D9B-4A8E-A6D3-73288DEBFD5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327461" y="3567476"/>
            <a:ext cx="3184835" cy="1277748"/>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08515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10" name="Title 8">
            <a:extLst>
              <a:ext uri="{FF2B5EF4-FFF2-40B4-BE49-F238E27FC236}">
                <a16:creationId xmlns:a16="http://schemas.microsoft.com/office/drawing/2014/main" id="{B835DD15-FFF2-489F-A181-13FF30F03A45}"/>
              </a:ext>
            </a:extLst>
          </p:cNvPr>
          <p:cNvSpPr txBox="1">
            <a:spLocks/>
          </p:cNvSpPr>
          <p:nvPr/>
        </p:nvSpPr>
        <p:spPr>
          <a:xfrm>
            <a:off x="685800" y="488734"/>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a:t>Data Science with ArcGIS - Analysis</a:t>
            </a:r>
            <a:endParaRPr lang="en-US" sz="2800" b="0" dirty="0"/>
          </a:p>
        </p:txBody>
      </p:sp>
      <p:sp>
        <p:nvSpPr>
          <p:cNvPr id="12" name="Content Placeholder 1">
            <a:extLst>
              <a:ext uri="{FF2B5EF4-FFF2-40B4-BE49-F238E27FC236}">
                <a16:creationId xmlns:a16="http://schemas.microsoft.com/office/drawing/2014/main" id="{A6B96B33-08E7-49C1-9E41-BDF9CB77B706}"/>
              </a:ext>
            </a:extLst>
          </p:cNvPr>
          <p:cNvSpPr txBox="1">
            <a:spLocks/>
          </p:cNvSpPr>
          <p:nvPr/>
        </p:nvSpPr>
        <p:spPr>
          <a:xfrm>
            <a:off x="685800" y="1559136"/>
            <a:ext cx="10369550" cy="377322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200" b="0"/>
              <a:t>Analysis with Python libraries</a:t>
            </a:r>
          </a:p>
          <a:p>
            <a:pPr lvl="1"/>
            <a:r>
              <a:rPr lang="en-US" sz="2000" b="0"/>
              <a:t>Data wrangling</a:t>
            </a:r>
          </a:p>
          <a:p>
            <a:pPr lvl="2"/>
            <a:r>
              <a:rPr lang="en-US" sz="1800" b="0"/>
              <a:t>Pandas, numpy, scipy</a:t>
            </a:r>
          </a:p>
          <a:p>
            <a:pPr lvl="1"/>
            <a:r>
              <a:rPr lang="en-US" sz="2000" b="0"/>
              <a:t>Machine learning</a:t>
            </a:r>
          </a:p>
          <a:p>
            <a:pPr lvl="2"/>
            <a:r>
              <a:rPr lang="en-US" sz="1800" b="0"/>
              <a:t>Scikit-learn, tensorfly, keras, pytorch, fastai</a:t>
            </a:r>
          </a:p>
          <a:p>
            <a:pPr lvl="1"/>
            <a:r>
              <a:rPr lang="en-US" sz="2000" b="0"/>
              <a:t>Geospatial analysis</a:t>
            </a:r>
          </a:p>
          <a:p>
            <a:pPr lvl="2"/>
            <a:r>
              <a:rPr lang="en-US" sz="1800" b="0"/>
              <a:t>PySAL, GDAL, Shapely, Fiona, …</a:t>
            </a:r>
          </a:p>
          <a:p>
            <a:pPr lvl="1"/>
            <a:r>
              <a:rPr lang="en-US" sz="2000" b="0"/>
              <a:t>Image processing and computer vision</a:t>
            </a:r>
          </a:p>
          <a:p>
            <a:pPr lvl="2"/>
            <a:r>
              <a:rPr lang="en-US" sz="1800" b="0"/>
              <a:t>PIL, OpenCV, scikit-image</a:t>
            </a:r>
            <a:endParaRPr lang="en-US" b="0"/>
          </a:p>
          <a:p>
            <a:pPr lvl="2"/>
            <a:endParaRPr lang="en-US" b="0" dirty="0"/>
          </a:p>
        </p:txBody>
      </p:sp>
      <p:pic>
        <p:nvPicPr>
          <p:cNvPr id="14" name="Picture 10" descr="PySal">
            <a:extLst>
              <a:ext uri="{FF2B5EF4-FFF2-40B4-BE49-F238E27FC236}">
                <a16:creationId xmlns:a16="http://schemas.microsoft.com/office/drawing/2014/main" id="{2706FCA5-187B-421C-AA42-E0845E4BB93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140680" y="2543158"/>
            <a:ext cx="1365520" cy="1365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lated image">
            <a:extLst>
              <a:ext uri="{FF2B5EF4-FFF2-40B4-BE49-F238E27FC236}">
                <a16:creationId xmlns:a16="http://schemas.microsoft.com/office/drawing/2014/main" id="{BC2F78FF-FBC5-46C8-8271-4D197A2E0DF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310567" y="1140837"/>
            <a:ext cx="1201729" cy="12017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numpy transparent">
            <a:extLst>
              <a:ext uri="{FF2B5EF4-FFF2-40B4-BE49-F238E27FC236}">
                <a16:creationId xmlns:a16="http://schemas.microsoft.com/office/drawing/2014/main" id="{32F86058-C59E-4E5D-B1E0-D2DAB02DD6A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35565" y="4019073"/>
            <a:ext cx="3676731" cy="91918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tensorflow transparent">
            <a:extLst>
              <a:ext uri="{FF2B5EF4-FFF2-40B4-BE49-F238E27FC236}">
                <a16:creationId xmlns:a16="http://schemas.microsoft.com/office/drawing/2014/main" id="{E5A67945-D3DF-4BE1-AE1D-436A6CA1515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951371" y="5166773"/>
            <a:ext cx="1038766" cy="8639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matplotlib">
            <a:extLst>
              <a:ext uri="{FF2B5EF4-FFF2-40B4-BE49-F238E27FC236}">
                <a16:creationId xmlns:a16="http://schemas.microsoft.com/office/drawing/2014/main" id="{05A49E04-4B17-4EB6-87B1-A044505006A7}"/>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73190" y="5380342"/>
            <a:ext cx="2901102" cy="6958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scikit learn transparent">
            <a:extLst>
              <a:ext uri="{FF2B5EF4-FFF2-40B4-BE49-F238E27FC236}">
                <a16:creationId xmlns:a16="http://schemas.microsoft.com/office/drawing/2014/main" id="{82453F84-BDFE-4266-8B05-B934B813D6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045847" y="2574642"/>
            <a:ext cx="1916366" cy="11800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opencv">
            <a:extLst>
              <a:ext uri="{FF2B5EF4-FFF2-40B4-BE49-F238E27FC236}">
                <a16:creationId xmlns:a16="http://schemas.microsoft.com/office/drawing/2014/main" id="{1311EE3A-B96F-4C8E-9163-022BCAF8BCDD}"/>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0585847" y="5071289"/>
            <a:ext cx="705186" cy="8686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gdal">
            <a:extLst>
              <a:ext uri="{FF2B5EF4-FFF2-40B4-BE49-F238E27FC236}">
                <a16:creationId xmlns:a16="http://schemas.microsoft.com/office/drawing/2014/main" id="{A2B11B7F-833E-452B-A148-078556D277E9}"/>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6859439" y="4074276"/>
            <a:ext cx="740443" cy="81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35308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2"/>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a:p>
        </p:txBody>
      </p:sp>
      <p:sp>
        <p:nvSpPr>
          <p:cNvPr id="10" name="Title 8">
            <a:extLst>
              <a:ext uri="{FF2B5EF4-FFF2-40B4-BE49-F238E27FC236}">
                <a16:creationId xmlns:a16="http://schemas.microsoft.com/office/drawing/2014/main" id="{BE8A675C-43FE-4876-8A5F-FA1A855C7D9B}"/>
              </a:ext>
            </a:extLst>
          </p:cNvPr>
          <p:cNvSpPr txBox="1">
            <a:spLocks/>
          </p:cNvSpPr>
          <p:nvPr/>
        </p:nvSpPr>
        <p:spPr>
          <a:xfrm>
            <a:off x="682625" y="682625"/>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a:t>Why Python?</a:t>
            </a:r>
            <a:endParaRPr lang="en-US" sz="2800" b="0" dirty="0"/>
          </a:p>
        </p:txBody>
      </p:sp>
      <p:sp>
        <p:nvSpPr>
          <p:cNvPr id="12" name="Content Placeholder 3">
            <a:extLst>
              <a:ext uri="{FF2B5EF4-FFF2-40B4-BE49-F238E27FC236}">
                <a16:creationId xmlns:a16="http://schemas.microsoft.com/office/drawing/2014/main" id="{EBBD62B9-A0C8-4F79-A63E-D48313F1365B}"/>
              </a:ext>
            </a:extLst>
          </p:cNvPr>
          <p:cNvSpPr txBox="1">
            <a:spLocks/>
          </p:cNvSpPr>
          <p:nvPr/>
        </p:nvSpPr>
        <p:spPr>
          <a:xfrm>
            <a:off x="914400" y="1828804"/>
            <a:ext cx="10369296" cy="3427413"/>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b="0"/>
              <a:t>Popularity</a:t>
            </a:r>
          </a:p>
          <a:p>
            <a:r>
              <a:rPr lang="en-US" b="0"/>
              <a:t>Productivity</a:t>
            </a:r>
          </a:p>
          <a:p>
            <a:r>
              <a:rPr lang="en-US" b="0"/>
              <a:t>Interoperability</a:t>
            </a:r>
          </a:p>
          <a:p>
            <a:r>
              <a:rPr lang="en-US" b="0"/>
              <a:t>Solves the “two-language” problem</a:t>
            </a:r>
          </a:p>
          <a:p>
            <a:r>
              <a:rPr lang="en-US" b="0"/>
              <a:t>Scientific Python ecosystem</a:t>
            </a:r>
          </a:p>
          <a:p>
            <a:r>
              <a:rPr lang="en-US" b="0"/>
              <a:t>Community</a:t>
            </a:r>
            <a:endParaRPr lang="en-US" b="0" dirty="0"/>
          </a:p>
        </p:txBody>
      </p:sp>
      <p:pic>
        <p:nvPicPr>
          <p:cNvPr id="16" name="Picture 15">
            <a:hlinkClick r:id="rId4"/>
            <a:extLst>
              <a:ext uri="{FF2B5EF4-FFF2-40B4-BE49-F238E27FC236}">
                <a16:creationId xmlns:a16="http://schemas.microsoft.com/office/drawing/2014/main" id="{2BDE5B2B-B91A-41F2-AFB4-98144DB06BAF}"/>
              </a:ext>
            </a:extLst>
          </p:cNvPr>
          <p:cNvPicPr>
            <a:picLocks noChangeAspect="1"/>
          </p:cNvPicPr>
          <p:nvPr/>
        </p:nvPicPr>
        <p:blipFill>
          <a:blip r:embed="rId5"/>
          <a:stretch>
            <a:fillRect/>
          </a:stretch>
        </p:blipFill>
        <p:spPr>
          <a:xfrm>
            <a:off x="5697973" y="1283798"/>
            <a:ext cx="3701198" cy="2200013"/>
          </a:xfrm>
          <a:prstGeom prst="rect">
            <a:avLst/>
          </a:prstGeom>
        </p:spPr>
      </p:pic>
      <p:pic>
        <p:nvPicPr>
          <p:cNvPr id="17" name="Picture 2" descr="Image result for came for the language stayed for the community">
            <a:extLst>
              <a:ext uri="{FF2B5EF4-FFF2-40B4-BE49-F238E27FC236}">
                <a16:creationId xmlns:a16="http://schemas.microsoft.com/office/drawing/2014/main" id="{64D273D1-87A0-411D-A4FA-86BA6202D3D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325009" y="2153623"/>
            <a:ext cx="2550754" cy="255075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FF8897A3-FDFD-40B1-8B18-D1B50E2D66A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707433" y="3726752"/>
            <a:ext cx="1201729" cy="12017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Image result for numpy transparent">
            <a:extLst>
              <a:ext uri="{FF2B5EF4-FFF2-40B4-BE49-F238E27FC236}">
                <a16:creationId xmlns:a16="http://schemas.microsoft.com/office/drawing/2014/main" id="{F1EB777C-CE2B-48C1-9FB9-7EA311B115B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523407" y="4890856"/>
            <a:ext cx="3676731" cy="9191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tensorflow transparent">
            <a:extLst>
              <a:ext uri="{FF2B5EF4-FFF2-40B4-BE49-F238E27FC236}">
                <a16:creationId xmlns:a16="http://schemas.microsoft.com/office/drawing/2014/main" id="{41C8FEFF-B114-4EA9-93CD-58EA7B9E20C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0018181" y="4928481"/>
            <a:ext cx="987806" cy="8215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Image result for matplotlib">
            <a:extLst>
              <a:ext uri="{FF2B5EF4-FFF2-40B4-BE49-F238E27FC236}">
                <a16:creationId xmlns:a16="http://schemas.microsoft.com/office/drawing/2014/main" id="{40D06E53-0C6B-4D96-8389-6E98FEFA022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718040" y="5784804"/>
            <a:ext cx="2337435" cy="5606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scikit learn transparent">
            <a:extLst>
              <a:ext uri="{FF2B5EF4-FFF2-40B4-BE49-F238E27FC236}">
                <a16:creationId xmlns:a16="http://schemas.microsoft.com/office/drawing/2014/main" id="{04AA94CF-2438-4058-BBBA-33284055CE9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187415" y="3866195"/>
            <a:ext cx="1916366" cy="118004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opencv">
            <a:extLst>
              <a:ext uri="{FF2B5EF4-FFF2-40B4-BE49-F238E27FC236}">
                <a16:creationId xmlns:a16="http://schemas.microsoft.com/office/drawing/2014/main" id="{6DED3920-9EA2-46C6-979F-B3B77AC5B33B}"/>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9200183" y="4900166"/>
            <a:ext cx="705186" cy="86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08209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1BFC41-1966-6549-B1A1-13943B4102D6}"/>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Title 7">
            <a:extLst>
              <a:ext uri="{FF2B5EF4-FFF2-40B4-BE49-F238E27FC236}">
                <a16:creationId xmlns:a16="http://schemas.microsoft.com/office/drawing/2014/main" id="{D10E33AA-8991-6C43-AC7F-A5456457B6FD}"/>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53F6D7FE-8BA6-B946-9001-5047713F02DC}"/>
              </a:ext>
            </a:extLst>
          </p:cNvPr>
          <p:cNvSpPr>
            <a:spLocks noGrp="1"/>
          </p:cNvSpPr>
          <p:nvPr>
            <p:ph sz="quarter" idx="10"/>
          </p:nvPr>
        </p:nvSpPr>
        <p:spPr/>
        <p:txBody>
          <a:bodyPr/>
          <a:lstStyle/>
          <a:p>
            <a:endParaRPr lang="en-US"/>
          </a:p>
        </p:txBody>
      </p:sp>
      <p:sp>
        <p:nvSpPr>
          <p:cNvPr id="5" name="Title 8">
            <a:extLst>
              <a:ext uri="{FF2B5EF4-FFF2-40B4-BE49-F238E27FC236}">
                <a16:creationId xmlns:a16="http://schemas.microsoft.com/office/drawing/2014/main" id="{1D0D04C5-43FC-49E9-8CD5-A85957281F7F}"/>
              </a:ext>
            </a:extLst>
          </p:cNvPr>
          <p:cNvSpPr txBox="1">
            <a:spLocks/>
          </p:cNvSpPr>
          <p:nvPr/>
        </p:nvSpPr>
        <p:spPr>
          <a:xfrm>
            <a:off x="685799" y="682625"/>
            <a:ext cx="8725829" cy="86177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Data Science workflows - Deployment</a:t>
            </a:r>
          </a:p>
          <a:p>
            <a:pPr algn="l"/>
            <a:endParaRPr lang="en-US" sz="2800" b="0" dirty="0"/>
          </a:p>
        </p:txBody>
      </p:sp>
      <p:sp>
        <p:nvSpPr>
          <p:cNvPr id="6" name="Content Placeholder 1">
            <a:extLst>
              <a:ext uri="{FF2B5EF4-FFF2-40B4-BE49-F238E27FC236}">
                <a16:creationId xmlns:a16="http://schemas.microsoft.com/office/drawing/2014/main" id="{E8DCF3E7-6808-4BFE-A648-41653CA0B8F3}"/>
              </a:ext>
            </a:extLst>
          </p:cNvPr>
          <p:cNvSpPr txBox="1">
            <a:spLocks/>
          </p:cNvSpPr>
          <p:nvPr/>
        </p:nvSpPr>
        <p:spPr>
          <a:xfrm>
            <a:off x="685800" y="1559136"/>
            <a:ext cx="10369550" cy="3773229"/>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200" b="0" dirty="0"/>
              <a:t>Deploy as information products</a:t>
            </a:r>
          </a:p>
          <a:p>
            <a:pPr lvl="1"/>
            <a:r>
              <a:rPr lang="en-US" sz="2000" b="0" dirty="0" err="1"/>
              <a:t>WebMaps</a:t>
            </a:r>
            <a:endParaRPr lang="en-US" sz="2000" b="0" dirty="0"/>
          </a:p>
          <a:p>
            <a:pPr lvl="1"/>
            <a:r>
              <a:rPr lang="en-US" sz="2000" b="0" dirty="0"/>
              <a:t>Web scenes</a:t>
            </a:r>
          </a:p>
          <a:p>
            <a:pPr lvl="1"/>
            <a:r>
              <a:rPr lang="en-US" sz="2000" b="0" dirty="0"/>
              <a:t>Layers</a:t>
            </a:r>
          </a:p>
          <a:p>
            <a:r>
              <a:rPr lang="en-US" sz="2200" b="0" dirty="0"/>
              <a:t>Deploy as web tools</a:t>
            </a:r>
          </a:p>
          <a:p>
            <a:pPr lvl="1"/>
            <a:r>
              <a:rPr lang="en-US" sz="2000" b="0" dirty="0"/>
              <a:t>Geoprocessing script tools</a:t>
            </a:r>
          </a:p>
          <a:p>
            <a:pPr lvl="1"/>
            <a:r>
              <a:rPr lang="en-US" sz="2000" b="0" dirty="0"/>
              <a:t>Binder projects</a:t>
            </a:r>
          </a:p>
          <a:p>
            <a:r>
              <a:rPr lang="en-US" sz="2200" b="0" dirty="0"/>
              <a:t>Deploy as dashboards</a:t>
            </a:r>
          </a:p>
          <a:p>
            <a:pPr lvl="1"/>
            <a:r>
              <a:rPr lang="en-US" sz="2000" b="0" dirty="0"/>
              <a:t>ArcGIS Operations Dashboard</a:t>
            </a:r>
          </a:p>
          <a:p>
            <a:pPr lvl="1"/>
            <a:r>
              <a:rPr lang="en-US" sz="2000" b="0" dirty="0" err="1"/>
              <a:t>Jupyter</a:t>
            </a:r>
            <a:r>
              <a:rPr lang="en-US" sz="2000" b="0" dirty="0"/>
              <a:t> dashboard</a:t>
            </a:r>
          </a:p>
          <a:p>
            <a:pPr lvl="1"/>
            <a:r>
              <a:rPr lang="en-US" sz="2000" b="0" dirty="0" err="1"/>
              <a:t>Plotly</a:t>
            </a:r>
            <a:r>
              <a:rPr lang="en-US" sz="2000" b="0" dirty="0"/>
              <a:t> dashboard</a:t>
            </a:r>
          </a:p>
          <a:p>
            <a:endParaRPr lang="en-US" b="0" dirty="0"/>
          </a:p>
          <a:p>
            <a:pPr lvl="2"/>
            <a:endParaRPr lang="en-US" b="0" dirty="0"/>
          </a:p>
        </p:txBody>
      </p:sp>
      <p:pic>
        <p:nvPicPr>
          <p:cNvPr id="7" name="Picture 2" descr="Service area">
            <a:extLst>
              <a:ext uri="{FF2B5EF4-FFF2-40B4-BE49-F238E27FC236}">
                <a16:creationId xmlns:a16="http://schemas.microsoft.com/office/drawing/2014/main" id="{0B98373C-A677-4FC2-9D23-11AE67690FC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754095" y="1083470"/>
            <a:ext cx="2869580" cy="1796477"/>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4" descr="Scikit image">
            <a:extLst>
              <a:ext uri="{FF2B5EF4-FFF2-40B4-BE49-F238E27FC236}">
                <a16:creationId xmlns:a16="http://schemas.microsoft.com/office/drawing/2014/main" id="{2CD66F5E-513E-41B5-A62E-909194A4C40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8791" y="2157206"/>
            <a:ext cx="3279104" cy="1300000"/>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6" descr="pyspark">
            <a:extLst>
              <a:ext uri="{FF2B5EF4-FFF2-40B4-BE49-F238E27FC236}">
                <a16:creationId xmlns:a16="http://schemas.microsoft.com/office/drawing/2014/main" id="{024E4C72-C327-44C4-9FBF-90301E55A029}"/>
              </a:ext>
            </a:extLst>
          </p:cNvPr>
          <p:cNvPicPr>
            <a:picLocks noChangeAspect="1" noChangeArrowheads="1" noCrop="1"/>
          </p:cNvPicPr>
          <p:nvPr/>
        </p:nvPicPr>
        <p:blipFill>
          <a:blip r:embed="rId5">
            <a:extLst>
              <a:ext uri="{28A0092B-C50C-407E-A947-70E740481C1C}">
                <a14:useLocalDpi xmlns:a14="http://schemas.microsoft.com/office/drawing/2010/main"/>
              </a:ext>
            </a:extLst>
          </a:blip>
          <a:srcRect/>
          <a:stretch>
            <a:fillRect/>
          </a:stretch>
        </p:blipFill>
        <p:spPr bwMode="auto">
          <a:xfrm>
            <a:off x="7419898" y="3540551"/>
            <a:ext cx="4203777" cy="2498541"/>
          </a:xfrm>
          <a:prstGeom prst="rect">
            <a:avLst/>
          </a:prstGeom>
          <a:noFill/>
          <a:ln>
            <a:solidFill>
              <a:schemeClr val="tx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4224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9060F9-46B7-694C-83C1-21BF853DFC0F}"/>
              </a:ext>
            </a:extLst>
          </p:cNvPr>
          <p:cNvGrpSpPr/>
          <p:nvPr/>
        </p:nvGrpSpPr>
        <p:grpSpPr>
          <a:xfrm>
            <a:off x="0" y="0"/>
            <a:ext cx="12192000" cy="6858003"/>
            <a:chOff x="0" y="-2"/>
            <a:chExt cx="12192000" cy="6858003"/>
          </a:xfrm>
        </p:grpSpPr>
        <p:sp>
          <p:nvSpPr>
            <p:cNvPr id="13" name="Rectangle 12">
              <a:extLst>
                <a:ext uri="{FF2B5EF4-FFF2-40B4-BE49-F238E27FC236}">
                  <a16:creationId xmlns:a16="http://schemas.microsoft.com/office/drawing/2014/main" id="{2E8D32AE-E8EF-3245-8893-8D2B411D49C4}"/>
                </a:ext>
              </a:extLst>
            </p:cNvPr>
            <p:cNvSpPr/>
            <p:nvPr/>
          </p:nvSpPr>
          <p:spPr bwMode="auto">
            <a:xfrm>
              <a:off x="0" y="-2"/>
              <a:ext cx="12192000" cy="6858001"/>
            </a:xfrm>
            <a:prstGeom prst="rect">
              <a:avLst/>
            </a:prstGeom>
            <a:gradFill flip="none" rotWithShape="1">
              <a:gsLst>
                <a:gs pos="0">
                  <a:srgbClr val="274990"/>
                </a:gs>
                <a:gs pos="100000">
                  <a:srgbClr val="14213E"/>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C7DD0087-F63E-0941-B610-7B1858BA7DC1}"/>
                </a:ext>
              </a:extLst>
            </p:cNvPr>
            <p:cNvSpPr/>
            <p:nvPr/>
          </p:nvSpPr>
          <p:spPr bwMode="auto">
            <a:xfrm>
              <a:off x="4215319" y="3255425"/>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9" name="Picture 18">
              <a:extLst>
                <a:ext uri="{FF2B5EF4-FFF2-40B4-BE49-F238E27FC236}">
                  <a16:creationId xmlns:a16="http://schemas.microsoft.com/office/drawing/2014/main" id="{8EE7AC30-56CF-6D4E-AA0D-57FF8F8787AF}"/>
                </a:ext>
              </a:extLst>
            </p:cNvPr>
            <p:cNvPicPr>
              <a:picLocks noChangeAspect="1"/>
            </p:cNvPicPr>
            <p:nvPr/>
          </p:nvPicPr>
          <p:blipFill rotWithShape="1">
            <a:blip r:embed="rId3"/>
            <a:srcRect r="3247" b="4462"/>
            <a:stretch/>
          </p:blipFill>
          <p:spPr>
            <a:xfrm>
              <a:off x="4656841" y="4031816"/>
              <a:ext cx="7535159" cy="2826183"/>
            </a:xfrm>
            <a:prstGeom prst="rect">
              <a:avLst/>
            </a:prstGeom>
          </p:spPr>
        </p:pic>
      </p:grpSp>
      <p:sp>
        <p:nvSpPr>
          <p:cNvPr id="9" name="Title 8">
            <a:extLst>
              <a:ext uri="{FF2B5EF4-FFF2-40B4-BE49-F238E27FC236}">
                <a16:creationId xmlns:a16="http://schemas.microsoft.com/office/drawing/2014/main" id="{6023B36E-58BC-7242-9710-C4B5AE9F9122}"/>
              </a:ext>
            </a:extLst>
          </p:cNvPr>
          <p:cNvSpPr>
            <a:spLocks noGrp="1"/>
          </p:cNvSpPr>
          <p:nvPr>
            <p:ph type="title"/>
          </p:nvPr>
        </p:nvSpPr>
        <p:spPr/>
        <p:txBody>
          <a:bodyPr/>
          <a:lstStyle/>
          <a:p>
            <a:r>
              <a:rPr lang="en-US" dirty="0"/>
              <a:t>ArcGIS API for Python Overview</a:t>
            </a:r>
          </a:p>
        </p:txBody>
      </p:sp>
      <p:sp>
        <p:nvSpPr>
          <p:cNvPr id="11" name="Content Placeholder 10">
            <a:extLst>
              <a:ext uri="{FF2B5EF4-FFF2-40B4-BE49-F238E27FC236}">
                <a16:creationId xmlns:a16="http://schemas.microsoft.com/office/drawing/2014/main" id="{589E54C3-F1CD-CA40-80DF-5DA94BF617D2}"/>
              </a:ext>
            </a:extLst>
          </p:cNvPr>
          <p:cNvSpPr>
            <a:spLocks noGrp="1"/>
          </p:cNvSpPr>
          <p:nvPr>
            <p:ph sz="quarter" idx="10"/>
          </p:nvPr>
        </p:nvSpPr>
        <p:spPr/>
        <p:txBody>
          <a:bodyPr/>
          <a:lstStyle/>
          <a:p>
            <a:endParaRPr lang="en-US" dirty="0"/>
          </a:p>
        </p:txBody>
      </p:sp>
      <p:grpSp>
        <p:nvGrpSpPr>
          <p:cNvPr id="8" name="Group 7">
            <a:extLst>
              <a:ext uri="{FF2B5EF4-FFF2-40B4-BE49-F238E27FC236}">
                <a16:creationId xmlns:a16="http://schemas.microsoft.com/office/drawing/2014/main" id="{A3AB45D2-0D53-433D-9FAB-49F938152C83}"/>
              </a:ext>
            </a:extLst>
          </p:cNvPr>
          <p:cNvGrpSpPr/>
          <p:nvPr/>
        </p:nvGrpSpPr>
        <p:grpSpPr>
          <a:xfrm>
            <a:off x="2518820" y="1243160"/>
            <a:ext cx="6731529" cy="4931073"/>
            <a:chOff x="-138286" y="71897"/>
            <a:chExt cx="5745801" cy="4388389"/>
          </a:xfrm>
        </p:grpSpPr>
        <p:sp>
          <p:nvSpPr>
            <p:cNvPr id="10" name="Hexagon 9">
              <a:extLst>
                <a:ext uri="{FF2B5EF4-FFF2-40B4-BE49-F238E27FC236}">
                  <a16:creationId xmlns:a16="http://schemas.microsoft.com/office/drawing/2014/main" id="{D8B0E731-C65A-4A6E-8024-4B13774B8DA4}"/>
                </a:ext>
              </a:extLst>
            </p:cNvPr>
            <p:cNvSpPr/>
            <p:nvPr/>
          </p:nvSpPr>
          <p:spPr>
            <a:xfrm>
              <a:off x="740659" y="894115"/>
              <a:ext cx="1773936" cy="1563624"/>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gis</a:t>
              </a:r>
            </a:p>
          </p:txBody>
        </p:sp>
        <p:sp>
          <p:nvSpPr>
            <p:cNvPr id="12" name="Hexagon 11">
              <a:extLst>
                <a:ext uri="{FF2B5EF4-FFF2-40B4-BE49-F238E27FC236}">
                  <a16:creationId xmlns:a16="http://schemas.microsoft.com/office/drawing/2014/main" id="{EC8D1504-4AAE-4D65-BDB0-0ED424E7737A}"/>
                </a:ext>
              </a:extLst>
            </p:cNvPr>
            <p:cNvSpPr/>
            <p:nvPr/>
          </p:nvSpPr>
          <p:spPr>
            <a:xfrm>
              <a:off x="640080" y="2532868"/>
              <a:ext cx="1456041" cy="128341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features</a:t>
              </a:r>
              <a:endParaRPr lang="en-US" sz="3600" dirty="0"/>
            </a:p>
          </p:txBody>
        </p:sp>
        <p:sp>
          <p:nvSpPr>
            <p:cNvPr id="14" name="Hexagon 13">
              <a:extLst>
                <a:ext uri="{FF2B5EF4-FFF2-40B4-BE49-F238E27FC236}">
                  <a16:creationId xmlns:a16="http://schemas.microsoft.com/office/drawing/2014/main" id="{00E7DF0A-CA9D-4D62-84E3-292BFD78E125}"/>
                </a:ext>
              </a:extLst>
            </p:cNvPr>
            <p:cNvSpPr/>
            <p:nvPr/>
          </p:nvSpPr>
          <p:spPr>
            <a:xfrm>
              <a:off x="1804640" y="3517276"/>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 name="Hexagon 14">
              <a:extLst>
                <a:ext uri="{FF2B5EF4-FFF2-40B4-BE49-F238E27FC236}">
                  <a16:creationId xmlns:a16="http://schemas.microsoft.com/office/drawing/2014/main" id="{EF8DAA7B-62B0-4D0B-8D11-8BECFA168E24}"/>
                </a:ext>
              </a:extLst>
            </p:cNvPr>
            <p:cNvSpPr/>
            <p:nvPr/>
          </p:nvSpPr>
          <p:spPr>
            <a:xfrm>
              <a:off x="2158746" y="71897"/>
              <a:ext cx="1353312" cy="11928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geo</a:t>
              </a:r>
            </a:p>
            <a:p>
              <a:pPr algn="ctr"/>
              <a:r>
                <a:rPr lang="en-US" dirty="0"/>
                <a:t>analytics</a:t>
              </a:r>
            </a:p>
          </p:txBody>
        </p:sp>
        <p:sp>
          <p:nvSpPr>
            <p:cNvPr id="16" name="Hexagon 15">
              <a:extLst>
                <a:ext uri="{FF2B5EF4-FFF2-40B4-BE49-F238E27FC236}">
                  <a16:creationId xmlns:a16="http://schemas.microsoft.com/office/drawing/2014/main" id="{6B05909E-368E-402E-8021-6BF00581005C}"/>
                </a:ext>
              </a:extLst>
            </p:cNvPr>
            <p:cNvSpPr/>
            <p:nvPr/>
          </p:nvSpPr>
          <p:spPr>
            <a:xfrm>
              <a:off x="2100831" y="2466348"/>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7" name="Group 16">
              <a:extLst>
                <a:ext uri="{FF2B5EF4-FFF2-40B4-BE49-F238E27FC236}">
                  <a16:creationId xmlns:a16="http://schemas.microsoft.com/office/drawing/2014/main" id="{FC7FB25B-78D9-41D3-A689-BE45EBF80401}"/>
                </a:ext>
              </a:extLst>
            </p:cNvPr>
            <p:cNvGrpSpPr/>
            <p:nvPr/>
          </p:nvGrpSpPr>
          <p:grpSpPr>
            <a:xfrm>
              <a:off x="2523341" y="1416512"/>
              <a:ext cx="1161512" cy="943010"/>
              <a:chOff x="2523341" y="1416512"/>
              <a:chExt cx="1161512" cy="943010"/>
            </a:xfrm>
          </p:grpSpPr>
          <p:sp>
            <p:nvSpPr>
              <p:cNvPr id="43" name="Hexagon 42">
                <a:extLst>
                  <a:ext uri="{FF2B5EF4-FFF2-40B4-BE49-F238E27FC236}">
                    <a16:creationId xmlns:a16="http://schemas.microsoft.com/office/drawing/2014/main" id="{E42F18A9-2E6D-4DF8-AC48-C9B4FBD27458}"/>
                  </a:ext>
                </a:extLst>
              </p:cNvPr>
              <p:cNvSpPr/>
              <p:nvPr/>
            </p:nvSpPr>
            <p:spPr>
              <a:xfrm>
                <a:off x="2523341" y="1416512"/>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44" name="TextBox 43">
                <a:extLst>
                  <a:ext uri="{FF2B5EF4-FFF2-40B4-BE49-F238E27FC236}">
                    <a16:creationId xmlns:a16="http://schemas.microsoft.com/office/drawing/2014/main" id="{3A6132AD-4807-4DC8-BF76-79566FD14BC4}"/>
                  </a:ext>
                </a:extLst>
              </p:cNvPr>
              <p:cNvSpPr txBox="1"/>
              <p:nvPr/>
            </p:nvSpPr>
            <p:spPr>
              <a:xfrm>
                <a:off x="2583166" y="1711569"/>
                <a:ext cx="1101687" cy="338554"/>
              </a:xfrm>
              <a:prstGeom prst="rect">
                <a:avLst/>
              </a:prstGeom>
              <a:noFill/>
            </p:spPr>
            <p:txBody>
              <a:bodyPr wrap="square" rtlCol="0">
                <a:spAutoFit/>
              </a:bodyPr>
              <a:lstStyle/>
              <a:p>
                <a:r>
                  <a:rPr lang="en-US" sz="1600" dirty="0">
                    <a:solidFill>
                      <a:schemeClr val="bg1"/>
                    </a:solidFill>
                  </a:rPr>
                  <a:t>geocoding</a:t>
                </a:r>
              </a:p>
            </p:txBody>
          </p:sp>
        </p:grpSp>
        <p:grpSp>
          <p:nvGrpSpPr>
            <p:cNvPr id="18" name="Group 17">
              <a:extLst>
                <a:ext uri="{FF2B5EF4-FFF2-40B4-BE49-F238E27FC236}">
                  <a16:creationId xmlns:a16="http://schemas.microsoft.com/office/drawing/2014/main" id="{814A26B2-8C04-4896-A569-7B105556C6DA}"/>
                </a:ext>
              </a:extLst>
            </p:cNvPr>
            <p:cNvGrpSpPr/>
            <p:nvPr/>
          </p:nvGrpSpPr>
          <p:grpSpPr>
            <a:xfrm>
              <a:off x="3533388" y="1742010"/>
              <a:ext cx="1218186" cy="943010"/>
              <a:chOff x="3533388" y="1742010"/>
              <a:chExt cx="1218186" cy="943010"/>
            </a:xfrm>
          </p:grpSpPr>
          <p:sp>
            <p:nvSpPr>
              <p:cNvPr id="41" name="Hexagon 40">
                <a:extLst>
                  <a:ext uri="{FF2B5EF4-FFF2-40B4-BE49-F238E27FC236}">
                    <a16:creationId xmlns:a16="http://schemas.microsoft.com/office/drawing/2014/main" id="{A93C71DD-F420-4B8A-AAEC-9BF5F34E33AF}"/>
                  </a:ext>
                </a:extLst>
              </p:cNvPr>
              <p:cNvSpPr/>
              <p:nvPr/>
            </p:nvSpPr>
            <p:spPr>
              <a:xfrm>
                <a:off x="3533388" y="1742010"/>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600" dirty="0"/>
              </a:p>
            </p:txBody>
          </p:sp>
          <p:sp>
            <p:nvSpPr>
              <p:cNvPr id="42" name="TextBox 41">
                <a:extLst>
                  <a:ext uri="{FF2B5EF4-FFF2-40B4-BE49-F238E27FC236}">
                    <a16:creationId xmlns:a16="http://schemas.microsoft.com/office/drawing/2014/main" id="{62DBDC69-2B4A-4A76-9125-248AC3B2ED6B}"/>
                  </a:ext>
                </a:extLst>
              </p:cNvPr>
              <p:cNvSpPr txBox="1"/>
              <p:nvPr/>
            </p:nvSpPr>
            <p:spPr>
              <a:xfrm>
                <a:off x="3649887" y="2053294"/>
                <a:ext cx="1101687" cy="338554"/>
              </a:xfrm>
              <a:prstGeom prst="rect">
                <a:avLst/>
              </a:prstGeom>
              <a:noFill/>
            </p:spPr>
            <p:txBody>
              <a:bodyPr wrap="square" rtlCol="0">
                <a:spAutoFit/>
              </a:bodyPr>
              <a:lstStyle/>
              <a:p>
                <a:r>
                  <a:rPr lang="en-US" sz="1600" dirty="0">
                    <a:solidFill>
                      <a:schemeClr val="bg1"/>
                    </a:solidFill>
                  </a:rPr>
                  <a:t>geometry</a:t>
                </a:r>
              </a:p>
            </p:txBody>
          </p:sp>
        </p:grpSp>
        <p:grpSp>
          <p:nvGrpSpPr>
            <p:cNvPr id="21" name="Group 20">
              <a:extLst>
                <a:ext uri="{FF2B5EF4-FFF2-40B4-BE49-F238E27FC236}">
                  <a16:creationId xmlns:a16="http://schemas.microsoft.com/office/drawing/2014/main" id="{ED57DF9B-6D0E-414C-9C47-39275B79FC60}"/>
                </a:ext>
              </a:extLst>
            </p:cNvPr>
            <p:cNvGrpSpPr/>
            <p:nvPr/>
          </p:nvGrpSpPr>
          <p:grpSpPr>
            <a:xfrm>
              <a:off x="1788720" y="2764248"/>
              <a:ext cx="2179495" cy="1460808"/>
              <a:chOff x="1788720" y="2764248"/>
              <a:chExt cx="2179495" cy="1460808"/>
            </a:xfrm>
          </p:grpSpPr>
          <p:sp>
            <p:nvSpPr>
              <p:cNvPr id="37" name="Hexagon 36">
                <a:extLst>
                  <a:ext uri="{FF2B5EF4-FFF2-40B4-BE49-F238E27FC236}">
                    <a16:creationId xmlns:a16="http://schemas.microsoft.com/office/drawing/2014/main" id="{579FA4E5-CC11-472E-8BE3-A24D24F0C8FF}"/>
                  </a:ext>
                </a:extLst>
              </p:cNvPr>
              <p:cNvSpPr/>
              <p:nvPr/>
            </p:nvSpPr>
            <p:spPr>
              <a:xfrm>
                <a:off x="2874488" y="3282046"/>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8" name="TextBox 37">
                <a:extLst>
                  <a:ext uri="{FF2B5EF4-FFF2-40B4-BE49-F238E27FC236}">
                    <a16:creationId xmlns:a16="http://schemas.microsoft.com/office/drawing/2014/main" id="{16DDB216-7CEB-4740-8FEF-7CE51A8865D9}"/>
                  </a:ext>
                </a:extLst>
              </p:cNvPr>
              <p:cNvSpPr txBox="1"/>
              <p:nvPr/>
            </p:nvSpPr>
            <p:spPr>
              <a:xfrm>
                <a:off x="2866528" y="3615376"/>
                <a:ext cx="1101687" cy="301295"/>
              </a:xfrm>
              <a:prstGeom prst="rect">
                <a:avLst/>
              </a:prstGeom>
              <a:noFill/>
            </p:spPr>
            <p:txBody>
              <a:bodyPr wrap="square" rtlCol="0">
                <a:spAutoFit/>
              </a:bodyPr>
              <a:lstStyle/>
              <a:p>
                <a:pPr algn="ctr"/>
                <a:r>
                  <a:rPr lang="en-US" sz="1600" dirty="0"/>
                  <a:t>schematics</a:t>
                </a:r>
              </a:p>
            </p:txBody>
          </p:sp>
          <p:sp>
            <p:nvSpPr>
              <p:cNvPr id="39" name="TextBox 38">
                <a:extLst>
                  <a:ext uri="{FF2B5EF4-FFF2-40B4-BE49-F238E27FC236}">
                    <a16:creationId xmlns:a16="http://schemas.microsoft.com/office/drawing/2014/main" id="{07AABFD0-B8CF-439A-8440-E850ABF11EBB}"/>
                  </a:ext>
                </a:extLst>
              </p:cNvPr>
              <p:cNvSpPr txBox="1"/>
              <p:nvPr/>
            </p:nvSpPr>
            <p:spPr>
              <a:xfrm>
                <a:off x="1788720" y="3814798"/>
                <a:ext cx="1101687" cy="301295"/>
              </a:xfrm>
              <a:prstGeom prst="rect">
                <a:avLst/>
              </a:prstGeom>
              <a:noFill/>
            </p:spPr>
            <p:txBody>
              <a:bodyPr wrap="square" rtlCol="0">
                <a:spAutoFit/>
              </a:bodyPr>
              <a:lstStyle/>
              <a:p>
                <a:pPr algn="ctr"/>
                <a:r>
                  <a:rPr lang="en-US" sz="1600" dirty="0"/>
                  <a:t>network</a:t>
                </a:r>
              </a:p>
            </p:txBody>
          </p:sp>
          <p:sp>
            <p:nvSpPr>
              <p:cNvPr id="40" name="TextBox 39">
                <a:extLst>
                  <a:ext uri="{FF2B5EF4-FFF2-40B4-BE49-F238E27FC236}">
                    <a16:creationId xmlns:a16="http://schemas.microsoft.com/office/drawing/2014/main" id="{A1DAB695-96BF-4C91-96E4-C4F6DAC71346}"/>
                  </a:ext>
                </a:extLst>
              </p:cNvPr>
              <p:cNvSpPr txBox="1"/>
              <p:nvPr/>
            </p:nvSpPr>
            <p:spPr>
              <a:xfrm>
                <a:off x="2084911" y="2764248"/>
                <a:ext cx="1101687" cy="301295"/>
              </a:xfrm>
              <a:prstGeom prst="rect">
                <a:avLst/>
              </a:prstGeom>
              <a:noFill/>
            </p:spPr>
            <p:txBody>
              <a:bodyPr wrap="square" rtlCol="0">
                <a:spAutoFit/>
              </a:bodyPr>
              <a:lstStyle/>
              <a:p>
                <a:pPr algn="ctr"/>
                <a:r>
                  <a:rPr lang="en-US" sz="1600" dirty="0" err="1"/>
                  <a:t>realtime</a:t>
                </a:r>
                <a:endParaRPr lang="en-US" sz="1600" dirty="0"/>
              </a:p>
            </p:txBody>
          </p:sp>
        </p:grpSp>
        <p:grpSp>
          <p:nvGrpSpPr>
            <p:cNvPr id="22" name="Group 21">
              <a:extLst>
                <a:ext uri="{FF2B5EF4-FFF2-40B4-BE49-F238E27FC236}">
                  <a16:creationId xmlns:a16="http://schemas.microsoft.com/office/drawing/2014/main" id="{ED04A9C4-2A40-480A-89DF-EFBCD5A24EFC}"/>
                </a:ext>
              </a:extLst>
            </p:cNvPr>
            <p:cNvGrpSpPr/>
            <p:nvPr/>
          </p:nvGrpSpPr>
          <p:grpSpPr>
            <a:xfrm>
              <a:off x="3762268" y="2771671"/>
              <a:ext cx="1058950" cy="767724"/>
              <a:chOff x="3762268" y="2771671"/>
              <a:chExt cx="1058950" cy="767724"/>
            </a:xfrm>
          </p:grpSpPr>
          <p:sp>
            <p:nvSpPr>
              <p:cNvPr id="35" name="Hexagon 34">
                <a:extLst>
                  <a:ext uri="{FF2B5EF4-FFF2-40B4-BE49-F238E27FC236}">
                    <a16:creationId xmlns:a16="http://schemas.microsoft.com/office/drawing/2014/main" id="{1727E728-00D1-49F2-9CB1-8E2F78F32A10}"/>
                  </a:ext>
                </a:extLst>
              </p:cNvPr>
              <p:cNvSpPr/>
              <p:nvPr/>
            </p:nvSpPr>
            <p:spPr>
              <a:xfrm>
                <a:off x="3762268" y="2771671"/>
                <a:ext cx="870985" cy="767724"/>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6" name="TextBox 35">
                <a:extLst>
                  <a:ext uri="{FF2B5EF4-FFF2-40B4-BE49-F238E27FC236}">
                    <a16:creationId xmlns:a16="http://schemas.microsoft.com/office/drawing/2014/main" id="{FB6CB9EF-62FB-4990-A339-E076584CEECA}"/>
                  </a:ext>
                </a:extLst>
              </p:cNvPr>
              <p:cNvSpPr txBox="1"/>
              <p:nvPr/>
            </p:nvSpPr>
            <p:spPr>
              <a:xfrm>
                <a:off x="3836572" y="2962218"/>
                <a:ext cx="984646" cy="338554"/>
              </a:xfrm>
              <a:prstGeom prst="rect">
                <a:avLst/>
              </a:prstGeom>
              <a:noFill/>
            </p:spPr>
            <p:txBody>
              <a:bodyPr wrap="square" rtlCol="0">
                <a:spAutoFit/>
              </a:bodyPr>
              <a:lstStyle/>
              <a:p>
                <a:r>
                  <a:rPr lang="en-US" sz="1600" dirty="0">
                    <a:solidFill>
                      <a:schemeClr val="bg1"/>
                    </a:solidFill>
                  </a:rPr>
                  <a:t>widgets</a:t>
                </a:r>
              </a:p>
            </p:txBody>
          </p:sp>
        </p:grpSp>
        <p:grpSp>
          <p:nvGrpSpPr>
            <p:cNvPr id="23" name="Group 22">
              <a:extLst>
                <a:ext uri="{FF2B5EF4-FFF2-40B4-BE49-F238E27FC236}">
                  <a16:creationId xmlns:a16="http://schemas.microsoft.com/office/drawing/2014/main" id="{82BFD724-877B-461D-9827-0E63A2BC0C88}"/>
                </a:ext>
              </a:extLst>
            </p:cNvPr>
            <p:cNvGrpSpPr/>
            <p:nvPr/>
          </p:nvGrpSpPr>
          <p:grpSpPr>
            <a:xfrm>
              <a:off x="4537667" y="2152676"/>
              <a:ext cx="1069848" cy="943010"/>
              <a:chOff x="4537667" y="2152676"/>
              <a:chExt cx="1069848" cy="943010"/>
            </a:xfrm>
          </p:grpSpPr>
          <p:sp>
            <p:nvSpPr>
              <p:cNvPr id="33" name="Hexagon 32">
                <a:extLst>
                  <a:ext uri="{FF2B5EF4-FFF2-40B4-BE49-F238E27FC236}">
                    <a16:creationId xmlns:a16="http://schemas.microsoft.com/office/drawing/2014/main" id="{3CDE8FC0-7FAC-446C-A823-A4812F4FC346}"/>
                  </a:ext>
                </a:extLst>
              </p:cNvPr>
              <p:cNvSpPr/>
              <p:nvPr/>
            </p:nvSpPr>
            <p:spPr>
              <a:xfrm>
                <a:off x="4537667" y="2152676"/>
                <a:ext cx="1069848" cy="943010"/>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34" name="TextBox 33">
                <a:extLst>
                  <a:ext uri="{FF2B5EF4-FFF2-40B4-BE49-F238E27FC236}">
                    <a16:creationId xmlns:a16="http://schemas.microsoft.com/office/drawing/2014/main" id="{2C395AB9-93B3-469B-8640-3C17E6AFB673}"/>
                  </a:ext>
                </a:extLst>
              </p:cNvPr>
              <p:cNvSpPr txBox="1"/>
              <p:nvPr/>
            </p:nvSpPr>
            <p:spPr>
              <a:xfrm>
                <a:off x="4619029" y="2454904"/>
                <a:ext cx="903284" cy="301295"/>
              </a:xfrm>
              <a:prstGeom prst="rect">
                <a:avLst/>
              </a:prstGeom>
              <a:noFill/>
            </p:spPr>
            <p:txBody>
              <a:bodyPr wrap="square" rtlCol="0">
                <a:spAutoFit/>
              </a:bodyPr>
              <a:lstStyle/>
              <a:p>
                <a:pPr algn="ctr"/>
                <a:r>
                  <a:rPr lang="en-US" sz="1600" dirty="0">
                    <a:solidFill>
                      <a:schemeClr val="bg1"/>
                    </a:solidFill>
                  </a:rPr>
                  <a:t>mapping</a:t>
                </a:r>
              </a:p>
            </p:txBody>
          </p:sp>
        </p:grpSp>
        <p:grpSp>
          <p:nvGrpSpPr>
            <p:cNvPr id="24" name="Group 23">
              <a:extLst>
                <a:ext uri="{FF2B5EF4-FFF2-40B4-BE49-F238E27FC236}">
                  <a16:creationId xmlns:a16="http://schemas.microsoft.com/office/drawing/2014/main" id="{EA87C5C9-A8C7-4C09-94DA-81B236DAB334}"/>
                </a:ext>
              </a:extLst>
            </p:cNvPr>
            <p:cNvGrpSpPr/>
            <p:nvPr/>
          </p:nvGrpSpPr>
          <p:grpSpPr>
            <a:xfrm>
              <a:off x="3258147" y="2618913"/>
              <a:ext cx="458047" cy="403741"/>
              <a:chOff x="3258147" y="2618913"/>
              <a:chExt cx="458047" cy="403741"/>
            </a:xfrm>
          </p:grpSpPr>
          <p:sp>
            <p:nvSpPr>
              <p:cNvPr id="31" name="Hexagon 30">
                <a:extLst>
                  <a:ext uri="{FF2B5EF4-FFF2-40B4-BE49-F238E27FC236}">
                    <a16:creationId xmlns:a16="http://schemas.microsoft.com/office/drawing/2014/main" id="{38B0EAE9-8D26-4322-B047-245329CF7787}"/>
                  </a:ext>
                </a:extLst>
              </p:cNvPr>
              <p:cNvSpPr/>
              <p:nvPr/>
            </p:nvSpPr>
            <p:spPr>
              <a:xfrm>
                <a:off x="3258147" y="2618913"/>
                <a:ext cx="458047" cy="403741"/>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dirty="0"/>
              </a:p>
            </p:txBody>
          </p:sp>
          <p:sp>
            <p:nvSpPr>
              <p:cNvPr id="32" name="TextBox 31">
                <a:extLst>
                  <a:ext uri="{FF2B5EF4-FFF2-40B4-BE49-F238E27FC236}">
                    <a16:creationId xmlns:a16="http://schemas.microsoft.com/office/drawing/2014/main" id="{6465C45E-3249-409F-9B75-CA0C7BC5830C}"/>
                  </a:ext>
                </a:extLst>
              </p:cNvPr>
              <p:cNvSpPr txBox="1"/>
              <p:nvPr/>
            </p:nvSpPr>
            <p:spPr>
              <a:xfrm>
                <a:off x="3287683" y="2691499"/>
                <a:ext cx="408693" cy="246514"/>
              </a:xfrm>
              <a:prstGeom prst="rect">
                <a:avLst/>
              </a:prstGeom>
              <a:noFill/>
            </p:spPr>
            <p:txBody>
              <a:bodyPr wrap="square" rtlCol="0">
                <a:spAutoFit/>
              </a:bodyPr>
              <a:lstStyle/>
              <a:p>
                <a:pPr algn="ctr"/>
                <a:r>
                  <a:rPr lang="en-US" sz="1200" dirty="0">
                    <a:solidFill>
                      <a:schemeClr val="bg1"/>
                    </a:solidFill>
                  </a:rPr>
                  <a:t>env</a:t>
                </a:r>
                <a:endParaRPr lang="en-US" sz="1600" dirty="0">
                  <a:solidFill>
                    <a:schemeClr val="bg1"/>
                  </a:solidFill>
                </a:endParaRPr>
              </a:p>
            </p:txBody>
          </p:sp>
        </p:grpSp>
        <p:grpSp>
          <p:nvGrpSpPr>
            <p:cNvPr id="25" name="Group 24">
              <a:extLst>
                <a:ext uri="{FF2B5EF4-FFF2-40B4-BE49-F238E27FC236}">
                  <a16:creationId xmlns:a16="http://schemas.microsoft.com/office/drawing/2014/main" id="{7C1218F4-6045-45F3-80DA-55FAB7AF082A}"/>
                </a:ext>
              </a:extLst>
            </p:cNvPr>
            <p:cNvGrpSpPr/>
            <p:nvPr/>
          </p:nvGrpSpPr>
          <p:grpSpPr>
            <a:xfrm>
              <a:off x="3376687" y="732917"/>
              <a:ext cx="2144695" cy="1298212"/>
              <a:chOff x="3376687" y="732917"/>
              <a:chExt cx="2144695" cy="1298212"/>
            </a:xfrm>
          </p:grpSpPr>
          <p:sp>
            <p:nvSpPr>
              <p:cNvPr id="27" name="Hexagon 26">
                <a:extLst>
                  <a:ext uri="{FF2B5EF4-FFF2-40B4-BE49-F238E27FC236}">
                    <a16:creationId xmlns:a16="http://schemas.microsoft.com/office/drawing/2014/main" id="{ED0BBD85-9460-4842-BD11-1A285A734F4E}"/>
                  </a:ext>
                </a:extLst>
              </p:cNvPr>
              <p:cNvSpPr/>
              <p:nvPr/>
            </p:nvSpPr>
            <p:spPr>
              <a:xfrm>
                <a:off x="3376687" y="732917"/>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28" name="TextBox 27">
                <a:extLst>
                  <a:ext uri="{FF2B5EF4-FFF2-40B4-BE49-F238E27FC236}">
                    <a16:creationId xmlns:a16="http://schemas.microsoft.com/office/drawing/2014/main" id="{BD3F1996-1A85-4727-81DD-01FDB9FFA5EA}"/>
                  </a:ext>
                </a:extLst>
              </p:cNvPr>
              <p:cNvSpPr txBox="1"/>
              <p:nvPr/>
            </p:nvSpPr>
            <p:spPr>
              <a:xfrm>
                <a:off x="3440809" y="855258"/>
                <a:ext cx="1101687" cy="520418"/>
              </a:xfrm>
              <a:prstGeom prst="rect">
                <a:avLst/>
              </a:prstGeom>
              <a:noFill/>
            </p:spPr>
            <p:txBody>
              <a:bodyPr wrap="square" rtlCol="0">
                <a:spAutoFit/>
              </a:bodyPr>
              <a:lstStyle/>
              <a:p>
                <a:r>
                  <a:rPr lang="en-US" sz="1600" dirty="0">
                    <a:solidFill>
                      <a:schemeClr val="bg1"/>
                    </a:solidFill>
                  </a:rPr>
                  <a:t>     geo</a:t>
                </a:r>
              </a:p>
              <a:p>
                <a:r>
                  <a:rPr lang="en-US" sz="1600" dirty="0">
                    <a:solidFill>
                      <a:schemeClr val="bg1"/>
                    </a:solidFill>
                  </a:rPr>
                  <a:t>processing</a:t>
                </a:r>
              </a:p>
            </p:txBody>
          </p:sp>
          <p:sp>
            <p:nvSpPr>
              <p:cNvPr id="29" name="Hexagon 28">
                <a:extLst>
                  <a:ext uri="{FF2B5EF4-FFF2-40B4-BE49-F238E27FC236}">
                    <a16:creationId xmlns:a16="http://schemas.microsoft.com/office/drawing/2014/main" id="{3CEDA0F1-56C7-4C5D-9DC2-65F9255CD4E0}"/>
                  </a:ext>
                </a:extLst>
              </p:cNvPr>
              <p:cNvSpPr/>
              <p:nvPr/>
            </p:nvSpPr>
            <p:spPr>
              <a:xfrm>
                <a:off x="4386734" y="1088119"/>
                <a:ext cx="1069848" cy="943010"/>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30" name="TextBox 29">
                <a:extLst>
                  <a:ext uri="{FF2B5EF4-FFF2-40B4-BE49-F238E27FC236}">
                    <a16:creationId xmlns:a16="http://schemas.microsoft.com/office/drawing/2014/main" id="{B1E299CE-94BA-4B11-8E20-F4589C76ADC3}"/>
                  </a:ext>
                </a:extLst>
              </p:cNvPr>
              <p:cNvSpPr txBox="1"/>
              <p:nvPr/>
            </p:nvSpPr>
            <p:spPr>
              <a:xfrm>
                <a:off x="4419695" y="1210460"/>
                <a:ext cx="1101687" cy="520418"/>
              </a:xfrm>
              <a:prstGeom prst="rect">
                <a:avLst/>
              </a:prstGeom>
              <a:noFill/>
            </p:spPr>
            <p:txBody>
              <a:bodyPr wrap="square" rtlCol="0">
                <a:spAutoFit/>
              </a:bodyPr>
              <a:lstStyle/>
              <a:p>
                <a:r>
                  <a:rPr lang="en-US" sz="1600" dirty="0">
                    <a:solidFill>
                      <a:schemeClr val="bg1"/>
                    </a:solidFill>
                  </a:rPr>
                  <a:t>     geo</a:t>
                </a:r>
              </a:p>
              <a:p>
                <a:r>
                  <a:rPr lang="en-US" sz="1600" dirty="0">
                    <a:solidFill>
                      <a:schemeClr val="bg1"/>
                    </a:solidFill>
                  </a:rPr>
                  <a:t>enrichment</a:t>
                </a:r>
              </a:p>
            </p:txBody>
          </p:sp>
        </p:grpSp>
        <p:sp>
          <p:nvSpPr>
            <p:cNvPr id="26" name="Hexagon 25">
              <a:extLst>
                <a:ext uri="{FF2B5EF4-FFF2-40B4-BE49-F238E27FC236}">
                  <a16:creationId xmlns:a16="http://schemas.microsoft.com/office/drawing/2014/main" id="{7210C72C-59C6-4C74-9E6E-53CCEEFD928E}"/>
                </a:ext>
              </a:extLst>
            </p:cNvPr>
            <p:cNvSpPr/>
            <p:nvPr/>
          </p:nvSpPr>
          <p:spPr>
            <a:xfrm>
              <a:off x="-138286" y="1877774"/>
              <a:ext cx="1069848" cy="94301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raster</a:t>
              </a:r>
              <a:endParaRPr lang="en-US" sz="3600" dirty="0"/>
            </a:p>
          </p:txBody>
        </p:sp>
      </p:grpSp>
    </p:spTree>
    <p:extLst>
      <p:ext uri="{BB962C8B-B14F-4D97-AF65-F5344CB8AC3E}">
        <p14:creationId xmlns:p14="http://schemas.microsoft.com/office/powerpoint/2010/main" val="4286654891"/>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G208582-FedGIS Conference 2019_Template_v3" id="{CE464E8F-E395-EB4E-9B3C-C12C4E1EAC31}" vid="{AACEBEEF-0189-B847-A494-2F520E0B52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1" ma:contentTypeDescription="Create a new document." ma:contentTypeScope="" ma:versionID="647b6714bcbd012a02104274568241a2">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E133DB-697E-4C10-B192-8899027B1EC6}">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sharepoint/v3"/>
    <ds:schemaRef ds:uri="http://www.w3.org/XML/1998/namespace"/>
  </ds:schemaRefs>
</ds:datastoreItem>
</file>

<file path=customXml/itemProps2.xml><?xml version="1.0" encoding="utf-8"?>
<ds:datastoreItem xmlns:ds="http://schemas.openxmlformats.org/officeDocument/2006/customXml" ds:itemID="{8B8D6152-B933-4294-8151-3CF2A1B01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A338E5-2E37-4973-87E6-4C02B0B7F4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846</Words>
  <Application>Microsoft Office PowerPoint</Application>
  <PresentationFormat>Widescreen</PresentationFormat>
  <Paragraphs>253</Paragraphs>
  <Slides>44</Slides>
  <Notes>41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ＭＳ Ｐゴシック</vt:lpstr>
      <vt:lpstr>Arial</vt:lpstr>
      <vt:lpstr>Avenir LT Std 55 Roman</vt:lpstr>
      <vt:lpstr>Avenir LT Std 65 Medium</vt:lpstr>
      <vt:lpstr>Calibri</vt:lpstr>
      <vt:lpstr>Consolas</vt:lpstr>
      <vt:lpstr>Lucida Grande</vt:lpstr>
      <vt:lpstr>Esri_Corporate_Template-Dark</vt:lpstr>
      <vt:lpstr>Analysis with the Python API</vt:lpstr>
      <vt:lpstr>ArcGIS API for Python What can it do for you?</vt:lpstr>
      <vt:lpstr>PowerPoint Presentation</vt:lpstr>
      <vt:lpstr>PowerPoint Presentation</vt:lpstr>
      <vt:lpstr>PowerPoint Presentation</vt:lpstr>
      <vt:lpstr>PowerPoint Presentation</vt:lpstr>
      <vt:lpstr>PowerPoint Presentation</vt:lpstr>
      <vt:lpstr>PowerPoint Presentation</vt:lpstr>
      <vt:lpstr>ArcGIS API for Python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Analyze Patterns</vt:lpstr>
      <vt:lpstr>Demo</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Demo</vt:lpstr>
      <vt:lpstr>PowerPoint Presentation</vt:lpstr>
      <vt:lpstr>PowerPoint Presentation</vt:lpstr>
      <vt:lpstr>PowerPoint Presentation</vt:lpstr>
      <vt:lpstr>Demo</vt:lpstr>
      <vt:lpstr>PowerPoint Presentation</vt:lpstr>
      <vt:lpstr>PowerPoint Presentation</vt:lpstr>
      <vt:lpstr>PowerPoint Presentation</vt:lpstr>
      <vt:lpstr>What is Machine Learning?</vt:lpstr>
      <vt:lpstr>Flavors of Machine Learning</vt:lpstr>
      <vt:lpstr>Single Shot Detector</vt:lpstr>
      <vt:lpstr>Demo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2018-06-08T21:51:01Z</cp:lastPrinted>
  <dcterms:created xsi:type="dcterms:W3CDTF">2018-09-17T22:04:50Z</dcterms:created>
  <dcterms:modified xsi:type="dcterms:W3CDTF">2019-04-25T16:20:08Z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